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68" r:id="rId3"/>
    <p:sldId id="262" r:id="rId4"/>
    <p:sldId id="269" r:id="rId5"/>
    <p:sldId id="278" r:id="rId6"/>
    <p:sldId id="257" r:id="rId7"/>
    <p:sldId id="270" r:id="rId8"/>
    <p:sldId id="263" r:id="rId9"/>
    <p:sldId id="271" r:id="rId10"/>
    <p:sldId id="279" r:id="rId11"/>
    <p:sldId id="264" r:id="rId12"/>
    <p:sldId id="272" r:id="rId13"/>
    <p:sldId id="273" r:id="rId14"/>
    <p:sldId id="275" r:id="rId15"/>
    <p:sldId id="259" r:id="rId16"/>
    <p:sldId id="274" r:id="rId17"/>
    <p:sldId id="276" r:id="rId18"/>
    <p:sldId id="265" r:id="rId19"/>
    <p:sldId id="266" r:id="rId20"/>
    <p:sldId id="277" r:id="rId21"/>
    <p:sldId id="267" r:id="rId22"/>
    <p:sldId id="260" r:id="rId23"/>
  </p:sldIdLst>
  <p:sldSz cx="18288000" cy="10287000"/>
  <p:notesSz cx="6858000" cy="9144000"/>
  <p:embeddedFontLs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gFG4HRB0zjzEulQLdIRTS+/IfT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AAF34A-7F38-4588-814A-312DE675B4F0}" v="19" dt="2025-05-21T21:16:43.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370" y="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customschemas.google.com/relationships/presentationmetadata" Target="metadata"/><Relationship Id="rId35"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ão Alves" userId="e25c7e58fe9c07dc" providerId="LiveId" clId="{7938F04E-B93D-48F9-945B-CA622952C8E2}"/>
    <pc:docChg chg="undo redo custSel addSld delSld modSld sldOrd">
      <pc:chgData name="João Alves" userId="e25c7e58fe9c07dc" providerId="LiveId" clId="{7938F04E-B93D-48F9-945B-CA622952C8E2}" dt="2025-03-09T20:41:20.241" v="1434" actId="1076"/>
      <pc:docMkLst>
        <pc:docMk/>
      </pc:docMkLst>
      <pc:sldChg chg="addSp delSp modSp mod">
        <pc:chgData name="João Alves" userId="e25c7e58fe9c07dc" providerId="LiveId" clId="{7938F04E-B93D-48F9-945B-CA622952C8E2}" dt="2025-03-09T20:36:20.179" v="1347" actId="790"/>
        <pc:sldMkLst>
          <pc:docMk/>
          <pc:sldMk cId="0" sldId="256"/>
        </pc:sldMkLst>
        <pc:spChg chg="mod">
          <ac:chgData name="João Alves" userId="e25c7e58fe9c07dc" providerId="LiveId" clId="{7938F04E-B93D-48F9-945B-CA622952C8E2}" dt="2025-03-09T20:36:20.179" v="1347" actId="790"/>
          <ac:spMkLst>
            <pc:docMk/>
            <pc:sldMk cId="0" sldId="256"/>
            <ac:spMk id="85" creationId="{00000000-0000-0000-0000-000000000000}"/>
          </ac:spMkLst>
        </pc:spChg>
        <pc:spChg chg="mod">
          <ac:chgData name="João Alves" userId="e25c7e58fe9c07dc" providerId="LiveId" clId="{7938F04E-B93D-48F9-945B-CA622952C8E2}" dt="2025-03-09T20:36:20.179" v="1347" actId="790"/>
          <ac:spMkLst>
            <pc:docMk/>
            <pc:sldMk cId="0" sldId="256"/>
            <ac:spMk id="86" creationId="{00000000-0000-0000-0000-000000000000}"/>
          </ac:spMkLst>
        </pc:spChg>
        <pc:spChg chg="mod">
          <ac:chgData name="João Alves" userId="e25c7e58fe9c07dc" providerId="LiveId" clId="{7938F04E-B93D-48F9-945B-CA622952C8E2}" dt="2025-03-09T20:36:20.179" v="1347" actId="790"/>
          <ac:spMkLst>
            <pc:docMk/>
            <pc:sldMk cId="0" sldId="256"/>
            <ac:spMk id="88" creationId="{00000000-0000-0000-0000-000000000000}"/>
          </ac:spMkLst>
        </pc:spChg>
        <pc:spChg chg="mod">
          <ac:chgData name="João Alves" userId="e25c7e58fe9c07dc" providerId="LiveId" clId="{7938F04E-B93D-48F9-945B-CA622952C8E2}" dt="2025-03-09T20:36:20.179" v="1347" actId="790"/>
          <ac:spMkLst>
            <pc:docMk/>
            <pc:sldMk cId="0" sldId="256"/>
            <ac:spMk id="89" creationId="{00000000-0000-0000-0000-000000000000}"/>
          </ac:spMkLst>
        </pc:spChg>
        <pc:spChg chg="mod">
          <ac:chgData name="João Alves" userId="e25c7e58fe9c07dc" providerId="LiveId" clId="{7938F04E-B93D-48F9-945B-CA622952C8E2}" dt="2025-03-09T20:36:20.179" v="1347" actId="790"/>
          <ac:spMkLst>
            <pc:docMk/>
            <pc:sldMk cId="0" sldId="256"/>
            <ac:spMk id="90" creationId="{00000000-0000-0000-0000-000000000000}"/>
          </ac:spMkLst>
        </pc:spChg>
        <pc:spChg chg="mod">
          <ac:chgData name="João Alves" userId="e25c7e58fe9c07dc" providerId="LiveId" clId="{7938F04E-B93D-48F9-945B-CA622952C8E2}" dt="2025-03-09T20:36:20.179" v="1347" actId="790"/>
          <ac:spMkLst>
            <pc:docMk/>
            <pc:sldMk cId="0" sldId="256"/>
            <ac:spMk id="92" creationId="{00000000-0000-0000-0000-000000000000}"/>
          </ac:spMkLst>
        </pc:spChg>
        <pc:spChg chg="mod">
          <ac:chgData name="João Alves" userId="e25c7e58fe9c07dc" providerId="LiveId" clId="{7938F04E-B93D-48F9-945B-CA622952C8E2}" dt="2025-03-09T20:36:20.179" v="1347" actId="790"/>
          <ac:spMkLst>
            <pc:docMk/>
            <pc:sldMk cId="0" sldId="256"/>
            <ac:spMk id="93" creationId="{00000000-0000-0000-0000-000000000000}"/>
          </ac:spMkLst>
        </pc:spChg>
        <pc:picChg chg="add mod">
          <ac:chgData name="João Alves" userId="e25c7e58fe9c07dc" providerId="LiveId" clId="{7938F04E-B93D-48F9-945B-CA622952C8E2}" dt="2025-03-09T19:27:42.457" v="12" actId="1076"/>
          <ac:picMkLst>
            <pc:docMk/>
            <pc:sldMk cId="0" sldId="256"/>
            <ac:picMk id="6" creationId="{7F1FCFFD-3984-84B0-7E98-A860103B54BA}"/>
          </ac:picMkLst>
        </pc:picChg>
      </pc:sldChg>
      <pc:sldChg chg="addSp delSp modSp mod">
        <pc:chgData name="João Alves" userId="e25c7e58fe9c07dc" providerId="LiveId" clId="{7938F04E-B93D-48F9-945B-CA622952C8E2}" dt="2025-03-09T19:29:43.382" v="30" actId="478"/>
        <pc:sldMkLst>
          <pc:docMk/>
          <pc:sldMk cId="0" sldId="257"/>
        </pc:sldMkLst>
      </pc:sldChg>
      <pc:sldChg chg="addSp modSp mod">
        <pc:chgData name="João Alves" userId="e25c7e58fe9c07dc" providerId="LiveId" clId="{7938F04E-B93D-48F9-945B-CA622952C8E2}" dt="2025-03-09T20:35:06.300" v="1327" actId="1036"/>
        <pc:sldMkLst>
          <pc:docMk/>
          <pc:sldMk cId="2287573237" sldId="262"/>
        </pc:sldMkLst>
        <pc:spChg chg="add mod">
          <ac:chgData name="João Alves" userId="e25c7e58fe9c07dc" providerId="LiveId" clId="{7938F04E-B93D-48F9-945B-CA622952C8E2}" dt="2025-03-09T20:35:06.300" v="1327" actId="1036"/>
          <ac:spMkLst>
            <pc:docMk/>
            <pc:sldMk cId="2287573237" sldId="262"/>
            <ac:spMk id="6" creationId="{D8A0BB91-F814-9CA1-2FAF-7DEF88EDEB0C}"/>
          </ac:spMkLst>
        </pc:spChg>
        <pc:spChg chg="mod">
          <ac:chgData name="João Alves" userId="e25c7e58fe9c07dc" providerId="LiveId" clId="{7938F04E-B93D-48F9-945B-CA622952C8E2}" dt="2025-03-09T20:34:19.273" v="1306" actId="14100"/>
          <ac:spMkLst>
            <pc:docMk/>
            <pc:sldMk cId="2287573237" sldId="262"/>
            <ac:spMk id="111" creationId="{9F5F401B-1655-9B2B-EF94-702CB4A4DD2A}"/>
          </ac:spMkLst>
        </pc:spChg>
        <pc:spChg chg="mod">
          <ac:chgData name="João Alves" userId="e25c7e58fe9c07dc" providerId="LiveId" clId="{7938F04E-B93D-48F9-945B-CA622952C8E2}" dt="2025-03-09T19:31:15.864" v="52" actId="14100"/>
          <ac:spMkLst>
            <pc:docMk/>
            <pc:sldMk cId="2287573237" sldId="262"/>
            <ac:spMk id="112" creationId="{AEADFA0B-0FFB-72A1-D875-3B21BD717638}"/>
          </ac:spMkLst>
        </pc:spChg>
        <pc:picChg chg="add mod">
          <ac:chgData name="João Alves" userId="e25c7e58fe9c07dc" providerId="LiveId" clId="{7938F04E-B93D-48F9-945B-CA622952C8E2}" dt="2025-03-09T20:34:27.991" v="1309" actId="1076"/>
          <ac:picMkLst>
            <pc:docMk/>
            <pc:sldMk cId="2287573237" sldId="262"/>
            <ac:picMk id="3" creationId="{77C24FFD-7E93-9DB3-DF4F-D1771EB10D5C}"/>
          </ac:picMkLst>
        </pc:picChg>
      </pc:sldChg>
      <pc:sldChg chg="addSp delSp modSp mod">
        <pc:chgData name="João Alves" userId="e25c7e58fe9c07dc" providerId="LiveId" clId="{7938F04E-B93D-48F9-945B-CA622952C8E2}" dt="2025-03-09T20:39:16.835" v="1401" actId="20577"/>
        <pc:sldMkLst>
          <pc:docMk/>
          <pc:sldMk cId="1853245343" sldId="263"/>
        </pc:sldMkLst>
        <pc:spChg chg="add mod">
          <ac:chgData name="João Alves" userId="e25c7e58fe9c07dc" providerId="LiveId" clId="{7938F04E-B93D-48F9-945B-CA622952C8E2}" dt="2025-03-09T20:38:36.567" v="1377" actId="1076"/>
          <ac:spMkLst>
            <pc:docMk/>
            <pc:sldMk cId="1853245343" sldId="263"/>
            <ac:spMk id="4" creationId="{D8954E1D-FD9F-654C-3A0E-0ACD27F6EBE1}"/>
          </ac:spMkLst>
        </pc:spChg>
        <pc:spChg chg="add mod">
          <ac:chgData name="João Alves" userId="e25c7e58fe9c07dc" providerId="LiveId" clId="{7938F04E-B93D-48F9-945B-CA622952C8E2}" dt="2025-03-09T20:39:16.835" v="1401" actId="20577"/>
          <ac:spMkLst>
            <pc:docMk/>
            <pc:sldMk cId="1853245343" sldId="263"/>
            <ac:spMk id="6" creationId="{80AFA2D3-8ABD-FB30-9DE2-DCE580EC6FBE}"/>
          </ac:spMkLst>
        </pc:spChg>
        <pc:spChg chg="mod">
          <ac:chgData name="João Alves" userId="e25c7e58fe9c07dc" providerId="LiveId" clId="{7938F04E-B93D-48F9-945B-CA622952C8E2}" dt="2025-03-09T19:35:16.164" v="100" actId="14100"/>
          <ac:spMkLst>
            <pc:docMk/>
            <pc:sldMk cId="1853245343" sldId="263"/>
            <ac:spMk id="110" creationId="{FD0874D8-0DD3-2ABA-A476-7C66FCAAF3FC}"/>
          </ac:spMkLst>
        </pc:spChg>
        <pc:spChg chg="mod">
          <ac:chgData name="João Alves" userId="e25c7e58fe9c07dc" providerId="LiveId" clId="{7938F04E-B93D-48F9-945B-CA622952C8E2}" dt="2025-03-09T20:38:08.003" v="1369" actId="14100"/>
          <ac:spMkLst>
            <pc:docMk/>
            <pc:sldMk cId="1853245343" sldId="263"/>
            <ac:spMk id="111" creationId="{F8BC605F-E776-31B6-B071-4BCA4C7B0F4C}"/>
          </ac:spMkLst>
        </pc:spChg>
        <pc:spChg chg="mod">
          <ac:chgData name="João Alves" userId="e25c7e58fe9c07dc" providerId="LiveId" clId="{7938F04E-B93D-48F9-945B-CA622952C8E2}" dt="2025-03-09T20:39:00.080" v="1398" actId="1036"/>
          <ac:spMkLst>
            <pc:docMk/>
            <pc:sldMk cId="1853245343" sldId="263"/>
            <ac:spMk id="115" creationId="{6582DDA2-512D-0C62-E817-890FB9B951B1}"/>
          </ac:spMkLst>
        </pc:spChg>
        <pc:picChg chg="add mod">
          <ac:chgData name="João Alves" userId="e25c7e58fe9c07dc" providerId="LiveId" clId="{7938F04E-B93D-48F9-945B-CA622952C8E2}" dt="2025-03-09T20:38:33.453" v="1376" actId="1076"/>
          <ac:picMkLst>
            <pc:docMk/>
            <pc:sldMk cId="1853245343" sldId="263"/>
            <ac:picMk id="3" creationId="{59C413D1-00C4-212B-E6A4-B642472CF2E6}"/>
          </ac:picMkLst>
        </pc:picChg>
      </pc:sldChg>
      <pc:sldChg chg="addSp delSp modSp mod">
        <pc:chgData name="João Alves" userId="e25c7e58fe9c07dc" providerId="LiveId" clId="{7938F04E-B93D-48F9-945B-CA622952C8E2}" dt="2025-03-09T20:41:20.241" v="1434" actId="1076"/>
        <pc:sldMkLst>
          <pc:docMk/>
          <pc:sldMk cId="862091221" sldId="264"/>
        </pc:sldMkLst>
        <pc:spChg chg="mod">
          <ac:chgData name="João Alves" userId="e25c7e58fe9c07dc" providerId="LiveId" clId="{7938F04E-B93D-48F9-945B-CA622952C8E2}" dt="2025-03-09T20:41:07.959" v="1429" actId="20577"/>
          <ac:spMkLst>
            <pc:docMk/>
            <pc:sldMk cId="862091221" sldId="264"/>
            <ac:spMk id="2" creationId="{AA16272D-001F-2848-1923-F26D750209E2}"/>
          </ac:spMkLst>
        </pc:spChg>
        <pc:spChg chg="add mod">
          <ac:chgData name="João Alves" userId="e25c7e58fe9c07dc" providerId="LiveId" clId="{7938F04E-B93D-48F9-945B-CA622952C8E2}" dt="2025-03-09T19:36:50.067" v="116" actId="1076"/>
          <ac:spMkLst>
            <pc:docMk/>
            <pc:sldMk cId="862091221" sldId="264"/>
            <ac:spMk id="5" creationId="{E8A7BCD0-5FEC-DC64-17A4-75995D6F357C}"/>
          </ac:spMkLst>
        </pc:spChg>
        <pc:spChg chg="mod">
          <ac:chgData name="João Alves" userId="e25c7e58fe9c07dc" providerId="LiveId" clId="{7938F04E-B93D-48F9-945B-CA622952C8E2}" dt="2025-03-09T19:35:34.666" v="102" actId="14100"/>
          <ac:spMkLst>
            <pc:docMk/>
            <pc:sldMk cId="862091221" sldId="264"/>
            <ac:spMk id="102" creationId="{C5706090-103B-5C21-D9F4-7709CF2D4C22}"/>
          </ac:spMkLst>
        </pc:spChg>
        <pc:spChg chg="mod">
          <ac:chgData name="João Alves" userId="e25c7e58fe9c07dc" providerId="LiveId" clId="{7938F04E-B93D-48F9-945B-CA622952C8E2}" dt="2025-03-09T19:35:40.168" v="104" actId="14100"/>
          <ac:spMkLst>
            <pc:docMk/>
            <pc:sldMk cId="862091221" sldId="264"/>
            <ac:spMk id="103" creationId="{7F671AB0-5C28-D2EF-8ABE-3CC54903C25B}"/>
          </ac:spMkLst>
        </pc:spChg>
        <pc:picChg chg="add mod">
          <ac:chgData name="João Alves" userId="e25c7e58fe9c07dc" providerId="LiveId" clId="{7938F04E-B93D-48F9-945B-CA622952C8E2}" dt="2025-03-09T20:41:20.241" v="1434" actId="1076"/>
          <ac:picMkLst>
            <pc:docMk/>
            <pc:sldMk cId="862091221" sldId="264"/>
            <ac:picMk id="4" creationId="{8A7853C7-ED89-CBD5-E48D-FF489900D6D0}"/>
          </ac:picMkLst>
        </pc:picChg>
      </pc:sldChg>
      <pc:sldChg chg="addSp delSp modSp mod">
        <pc:chgData name="João Alves" userId="e25c7e58fe9c07dc" providerId="LiveId" clId="{7938F04E-B93D-48F9-945B-CA622952C8E2}" dt="2025-03-09T20:03:50.996" v="741" actId="14100"/>
        <pc:sldMkLst>
          <pc:docMk/>
          <pc:sldMk cId="3350390685" sldId="265"/>
        </pc:sldMkLst>
        <pc:spChg chg="mod">
          <ac:chgData name="João Alves" userId="e25c7e58fe9c07dc" providerId="LiveId" clId="{7938F04E-B93D-48F9-945B-CA622952C8E2}" dt="2025-03-09T19:55:04.032" v="334" actId="14100"/>
          <ac:spMkLst>
            <pc:docMk/>
            <pc:sldMk cId="3350390685" sldId="265"/>
            <ac:spMk id="110" creationId="{8054067D-F145-7CD9-4809-F2DF4FC121B6}"/>
          </ac:spMkLst>
        </pc:spChg>
        <pc:spChg chg="mod">
          <ac:chgData name="João Alves" userId="e25c7e58fe9c07dc" providerId="LiveId" clId="{7938F04E-B93D-48F9-945B-CA622952C8E2}" dt="2025-03-09T20:03:50.996" v="741" actId="14100"/>
          <ac:spMkLst>
            <pc:docMk/>
            <pc:sldMk cId="3350390685" sldId="265"/>
            <ac:spMk id="111" creationId="{405E4750-57D6-2392-7CC2-D2B5A8E7B789}"/>
          </ac:spMkLst>
        </pc:spChg>
        <pc:picChg chg="add mod">
          <ac:chgData name="João Alves" userId="e25c7e58fe9c07dc" providerId="LiveId" clId="{7938F04E-B93D-48F9-945B-CA622952C8E2}" dt="2025-03-09T20:03:46.985" v="740" actId="1076"/>
          <ac:picMkLst>
            <pc:docMk/>
            <pc:sldMk cId="3350390685" sldId="265"/>
            <ac:picMk id="3" creationId="{770A808D-B030-8836-20F5-B432E4E9BBB5}"/>
          </ac:picMkLst>
        </pc:picChg>
      </pc:sldChg>
      <pc:sldChg chg="delSp modSp mod">
        <pc:chgData name="João Alves" userId="e25c7e58fe9c07dc" providerId="LiveId" clId="{7938F04E-B93D-48F9-945B-CA622952C8E2}" dt="2025-03-09T20:09:53.322" v="759" actId="20577"/>
        <pc:sldMkLst>
          <pc:docMk/>
          <pc:sldMk cId="3768764304" sldId="266"/>
        </pc:sldMkLst>
        <pc:spChg chg="mod">
          <ac:chgData name="João Alves" userId="e25c7e58fe9c07dc" providerId="LiveId" clId="{7938F04E-B93D-48F9-945B-CA622952C8E2}" dt="2025-03-09T20:09:53.322" v="759" actId="20577"/>
          <ac:spMkLst>
            <pc:docMk/>
            <pc:sldMk cId="3768764304" sldId="266"/>
            <ac:spMk id="2" creationId="{CE0FF2A8-4917-6BE3-4766-F44A78391096}"/>
          </ac:spMkLst>
        </pc:spChg>
        <pc:spChg chg="mod">
          <ac:chgData name="João Alves" userId="e25c7e58fe9c07dc" providerId="LiveId" clId="{7938F04E-B93D-48F9-945B-CA622952C8E2}" dt="2025-03-09T19:55:08.166" v="335" actId="14100"/>
          <ac:spMkLst>
            <pc:docMk/>
            <pc:sldMk cId="3768764304" sldId="266"/>
            <ac:spMk id="103" creationId="{A3874828-A0AA-BD1A-0459-B37EB5015CB5}"/>
          </ac:spMkLst>
        </pc:spChg>
      </pc:sldChg>
      <pc:sldChg chg="addSp delSp modSp mod">
        <pc:chgData name="João Alves" userId="e25c7e58fe9c07dc" providerId="LiveId" clId="{7938F04E-B93D-48F9-945B-CA622952C8E2}" dt="2025-03-09T20:27:36.178" v="1153" actId="20577"/>
        <pc:sldMkLst>
          <pc:docMk/>
          <pc:sldMk cId="971033001" sldId="267"/>
        </pc:sldMkLst>
        <pc:spChg chg="mod">
          <ac:chgData name="João Alves" userId="e25c7e58fe9c07dc" providerId="LiveId" clId="{7938F04E-B93D-48F9-945B-CA622952C8E2}" dt="2025-03-09T20:17:52.255" v="771" actId="14100"/>
          <ac:spMkLst>
            <pc:docMk/>
            <pc:sldMk cId="971033001" sldId="267"/>
            <ac:spMk id="110" creationId="{17A73C09-E977-6621-D1A2-6813C15B1671}"/>
          </ac:spMkLst>
        </pc:spChg>
        <pc:spChg chg="mod">
          <ac:chgData name="João Alves" userId="e25c7e58fe9c07dc" providerId="LiveId" clId="{7938F04E-B93D-48F9-945B-CA622952C8E2}" dt="2025-03-09T20:27:36.178" v="1153" actId="20577"/>
          <ac:spMkLst>
            <pc:docMk/>
            <pc:sldMk cId="971033001" sldId="267"/>
            <ac:spMk id="111" creationId="{5E2A4229-BBF8-56EB-023A-CAC38A9EBBE3}"/>
          </ac:spMkLst>
        </pc:spChg>
        <pc:spChg chg="mod">
          <ac:chgData name="João Alves" userId="e25c7e58fe9c07dc" providerId="LiveId" clId="{7938F04E-B93D-48F9-945B-CA622952C8E2}" dt="2025-03-09T20:17:55.141" v="773" actId="20577"/>
          <ac:spMkLst>
            <pc:docMk/>
            <pc:sldMk cId="971033001" sldId="267"/>
            <ac:spMk id="112" creationId="{E2FC0ABE-13EC-8C79-1A3D-D7E8938D57B6}"/>
          </ac:spMkLst>
        </pc:spChg>
      </pc:sldChg>
      <pc:sldChg chg="addSp delSp modSp mod">
        <pc:chgData name="João Alves" userId="e25c7e58fe9c07dc" providerId="LiveId" clId="{7938F04E-B93D-48F9-945B-CA622952C8E2}" dt="2025-03-09T20:33:38.525" v="1299" actId="1036"/>
        <pc:sldMkLst>
          <pc:docMk/>
          <pc:sldMk cId="3697255740" sldId="268"/>
        </pc:sldMkLst>
        <pc:spChg chg="add mod">
          <ac:chgData name="João Alves" userId="e25c7e58fe9c07dc" providerId="LiveId" clId="{7938F04E-B93D-48F9-945B-CA622952C8E2}" dt="2025-03-09T20:33:05.965" v="1291" actId="1076"/>
          <ac:spMkLst>
            <pc:docMk/>
            <pc:sldMk cId="3697255740" sldId="268"/>
            <ac:spMk id="4" creationId="{E9FB0403-7BF9-034C-084E-5D8E258663E5}"/>
          </ac:spMkLst>
        </pc:spChg>
        <pc:spChg chg="add mod">
          <ac:chgData name="João Alves" userId="e25c7e58fe9c07dc" providerId="LiveId" clId="{7938F04E-B93D-48F9-945B-CA622952C8E2}" dt="2025-03-09T20:33:34.110" v="1297" actId="1035"/>
          <ac:spMkLst>
            <pc:docMk/>
            <pc:sldMk cId="3697255740" sldId="268"/>
            <ac:spMk id="6" creationId="{1D68D50B-23DF-CE39-407A-368E359A9CF4}"/>
          </ac:spMkLst>
        </pc:spChg>
        <pc:spChg chg="mod">
          <ac:chgData name="João Alves" userId="e25c7e58fe9c07dc" providerId="LiveId" clId="{7938F04E-B93D-48F9-945B-CA622952C8E2}" dt="2025-03-09T20:33:38.525" v="1299" actId="1036"/>
          <ac:spMkLst>
            <pc:docMk/>
            <pc:sldMk cId="3697255740" sldId="268"/>
            <ac:spMk id="111" creationId="{8A2EBD2F-078A-CD91-4719-D89207F99B7F}"/>
          </ac:spMkLst>
        </pc:spChg>
        <pc:spChg chg="mod">
          <ac:chgData name="João Alves" userId="e25c7e58fe9c07dc" providerId="LiveId" clId="{7938F04E-B93D-48F9-945B-CA622952C8E2}" dt="2025-03-09T19:33:19.843" v="74" actId="14100"/>
          <ac:spMkLst>
            <pc:docMk/>
            <pc:sldMk cId="3697255740" sldId="268"/>
            <ac:spMk id="112" creationId="{AFDA0891-AB6A-B14F-0CD8-3C31704E44AD}"/>
          </ac:spMkLst>
        </pc:spChg>
        <pc:picChg chg="add mod ord">
          <ac:chgData name="João Alves" userId="e25c7e58fe9c07dc" providerId="LiveId" clId="{7938F04E-B93D-48F9-945B-CA622952C8E2}" dt="2025-03-09T20:32:59.969" v="1290" actId="1076"/>
          <ac:picMkLst>
            <pc:docMk/>
            <pc:sldMk cId="3697255740" sldId="268"/>
            <ac:picMk id="3" creationId="{D1938353-8DAD-6CF8-2877-D5A7DA70D1C4}"/>
          </ac:picMkLst>
        </pc:picChg>
      </pc:sldChg>
      <pc:sldChg chg="addSp delSp modSp mod">
        <pc:chgData name="João Alves" userId="e25c7e58fe9c07dc" providerId="LiveId" clId="{7938F04E-B93D-48F9-945B-CA622952C8E2}" dt="2025-03-09T20:36:01.040" v="1346" actId="20577"/>
        <pc:sldMkLst>
          <pc:docMk/>
          <pc:sldMk cId="1169106528" sldId="269"/>
        </pc:sldMkLst>
        <pc:spChg chg="mod">
          <ac:chgData name="João Alves" userId="e25c7e58fe9c07dc" providerId="LiveId" clId="{7938F04E-B93D-48F9-945B-CA622952C8E2}" dt="2025-03-09T20:36:01.040" v="1346" actId="20577"/>
          <ac:spMkLst>
            <pc:docMk/>
            <pc:sldMk cId="1169106528" sldId="269"/>
            <ac:spMk id="111" creationId="{540E2D04-ED6C-529C-310F-CA8FFB01020D}"/>
          </ac:spMkLst>
        </pc:spChg>
      </pc:sldChg>
      <pc:sldChg chg="addSp modSp mod">
        <pc:chgData name="João Alves" userId="e25c7e58fe9c07dc" providerId="LiveId" clId="{7938F04E-B93D-48F9-945B-CA622952C8E2}" dt="2025-03-09T20:37:47.107" v="1365" actId="1076"/>
        <pc:sldMkLst>
          <pc:docMk/>
          <pc:sldMk cId="75303313" sldId="270"/>
        </pc:sldMkLst>
        <pc:spChg chg="mod">
          <ac:chgData name="João Alves" userId="e25c7e58fe9c07dc" providerId="LiveId" clId="{7938F04E-B93D-48F9-945B-CA622952C8E2}" dt="2025-03-09T20:37:47.107" v="1365" actId="1076"/>
          <ac:spMkLst>
            <pc:docMk/>
            <pc:sldMk cId="75303313" sldId="270"/>
            <ac:spMk id="2" creationId="{5905C0A0-9428-FF5B-670E-0B70176825C5}"/>
          </ac:spMkLst>
        </pc:spChg>
        <pc:picChg chg="add mod">
          <ac:chgData name="João Alves" userId="e25c7e58fe9c07dc" providerId="LiveId" clId="{7938F04E-B93D-48F9-945B-CA622952C8E2}" dt="2025-03-09T20:37:44.344" v="1364" actId="1076"/>
          <ac:picMkLst>
            <pc:docMk/>
            <pc:sldMk cId="75303313" sldId="270"/>
            <ac:picMk id="3" creationId="{0352C959-3E1E-7DD2-AC2A-11662C02E3FF}"/>
          </ac:picMkLst>
        </pc:picChg>
      </pc:sldChg>
      <pc:sldChg chg="modSp mod">
        <pc:chgData name="João Alves" userId="e25c7e58fe9c07dc" providerId="LiveId" clId="{7938F04E-B93D-48F9-945B-CA622952C8E2}" dt="2025-03-09T20:39:51.747" v="1410" actId="1076"/>
        <pc:sldMkLst>
          <pc:docMk/>
          <pc:sldMk cId="147825397" sldId="271"/>
        </pc:sldMkLst>
        <pc:spChg chg="mod">
          <ac:chgData name="João Alves" userId="e25c7e58fe9c07dc" providerId="LiveId" clId="{7938F04E-B93D-48F9-945B-CA622952C8E2}" dt="2025-03-09T19:35:20.203" v="101" actId="14100"/>
          <ac:spMkLst>
            <pc:docMk/>
            <pc:sldMk cId="147825397" sldId="271"/>
            <ac:spMk id="110" creationId="{971060DB-C1FC-4ABC-D271-BB28FFEA5ABA}"/>
          </ac:spMkLst>
        </pc:spChg>
        <pc:spChg chg="mod">
          <ac:chgData name="João Alves" userId="e25c7e58fe9c07dc" providerId="LiveId" clId="{7938F04E-B93D-48F9-945B-CA622952C8E2}" dt="2025-03-09T20:39:51.747" v="1410" actId="1076"/>
          <ac:spMkLst>
            <pc:docMk/>
            <pc:sldMk cId="147825397" sldId="271"/>
            <ac:spMk id="111" creationId="{45047764-E223-5027-D961-0CF54DA63695}"/>
          </ac:spMkLst>
        </pc:spChg>
      </pc:sldChg>
      <pc:sldChg chg="addSp delSp modSp mod">
        <pc:chgData name="João Alves" userId="e25c7e58fe9c07dc" providerId="LiveId" clId="{7938F04E-B93D-48F9-945B-CA622952C8E2}" dt="2025-03-09T20:29:57.719" v="1173" actId="14100"/>
        <pc:sldMkLst>
          <pc:docMk/>
          <pc:sldMk cId="2462915055" sldId="273"/>
        </pc:sldMkLst>
        <pc:spChg chg="mod">
          <ac:chgData name="João Alves" userId="e25c7e58fe9c07dc" providerId="LiveId" clId="{7938F04E-B93D-48F9-945B-CA622952C8E2}" dt="2025-03-09T20:29:57.719" v="1173" actId="14100"/>
          <ac:spMkLst>
            <pc:docMk/>
            <pc:sldMk cId="2462915055" sldId="273"/>
            <ac:spMk id="2" creationId="{025F8B9B-DFC7-20DA-AEF1-9C07AA1CA0C3}"/>
          </ac:spMkLst>
        </pc:spChg>
        <pc:spChg chg="add del mod">
          <ac:chgData name="João Alves" userId="e25c7e58fe9c07dc" providerId="LiveId" clId="{7938F04E-B93D-48F9-945B-CA622952C8E2}" dt="2025-03-09T20:29:47.215" v="1170" actId="1076"/>
          <ac:spMkLst>
            <pc:docMk/>
            <pc:sldMk cId="2462915055" sldId="273"/>
            <ac:spMk id="8" creationId="{EBB64E14-99E7-40F3-7954-2E07092810AA}"/>
          </ac:spMkLst>
        </pc:spChg>
        <pc:spChg chg="mod">
          <ac:chgData name="João Alves" userId="e25c7e58fe9c07dc" providerId="LiveId" clId="{7938F04E-B93D-48F9-945B-CA622952C8E2}" dt="2025-03-09T20:29:51.098" v="1172" actId="14100"/>
          <ac:spMkLst>
            <pc:docMk/>
            <pc:sldMk cId="2462915055" sldId="273"/>
            <ac:spMk id="103" creationId="{EA7C4A02-6BD6-1F15-1D6D-B9FC30F1C116}"/>
          </ac:spMkLst>
        </pc:spChg>
        <pc:picChg chg="add del mod">
          <ac:chgData name="João Alves" userId="e25c7e58fe9c07dc" providerId="LiveId" clId="{7938F04E-B93D-48F9-945B-CA622952C8E2}" dt="2025-03-09T20:29:48.192" v="1171" actId="1076"/>
          <ac:picMkLst>
            <pc:docMk/>
            <pc:sldMk cId="2462915055" sldId="273"/>
            <ac:picMk id="7" creationId="{4D0D5F2C-0C30-3411-E617-7178CD1F7600}"/>
          </ac:picMkLst>
        </pc:picChg>
      </pc:sldChg>
      <pc:sldChg chg="addSp delSp modSp mod">
        <pc:chgData name="João Alves" userId="e25c7e58fe9c07dc" providerId="LiveId" clId="{7938F04E-B93D-48F9-945B-CA622952C8E2}" dt="2025-03-09T19:38:27.945" v="134" actId="1076"/>
        <pc:sldMkLst>
          <pc:docMk/>
          <pc:sldMk cId="3634571564" sldId="274"/>
        </pc:sldMkLst>
        <pc:spChg chg="add mod">
          <ac:chgData name="João Alves" userId="e25c7e58fe9c07dc" providerId="LiveId" clId="{7938F04E-B93D-48F9-945B-CA622952C8E2}" dt="2025-03-09T19:38:27.945" v="134" actId="1076"/>
          <ac:spMkLst>
            <pc:docMk/>
            <pc:sldMk cId="3634571564" sldId="274"/>
            <ac:spMk id="5" creationId="{CABAC25F-7A5B-2181-9AA2-1A21CFEE6411}"/>
          </ac:spMkLst>
        </pc:spChg>
        <pc:picChg chg="add mod">
          <ac:chgData name="João Alves" userId="e25c7e58fe9c07dc" providerId="LiveId" clId="{7938F04E-B93D-48F9-945B-CA622952C8E2}" dt="2025-03-09T19:38:23.420" v="133" actId="1076"/>
          <ac:picMkLst>
            <pc:docMk/>
            <pc:sldMk cId="3634571564" sldId="274"/>
            <ac:picMk id="4" creationId="{8E461C24-FE47-BDEB-1927-9C27070A3CD4}"/>
          </ac:picMkLst>
        </pc:picChg>
      </pc:sldChg>
      <pc:sldChg chg="addSp delSp modSp mod">
        <pc:chgData name="João Alves" userId="e25c7e58fe9c07dc" providerId="LiveId" clId="{7938F04E-B93D-48F9-945B-CA622952C8E2}" dt="2025-03-09T19:41:13.055" v="277" actId="1076"/>
        <pc:sldMkLst>
          <pc:docMk/>
          <pc:sldMk cId="440579450" sldId="275"/>
        </pc:sldMkLst>
        <pc:spChg chg="mod">
          <ac:chgData name="João Alves" userId="e25c7e58fe9c07dc" providerId="LiveId" clId="{7938F04E-B93D-48F9-945B-CA622952C8E2}" dt="2025-03-09T19:39:43.766" v="271" actId="20577"/>
          <ac:spMkLst>
            <pc:docMk/>
            <pc:sldMk cId="440579450" sldId="275"/>
            <ac:spMk id="2" creationId="{D47FA1F9-770C-729B-C644-09843775536E}"/>
          </ac:spMkLst>
        </pc:spChg>
        <pc:spChg chg="add mod">
          <ac:chgData name="João Alves" userId="e25c7e58fe9c07dc" providerId="LiveId" clId="{7938F04E-B93D-48F9-945B-CA622952C8E2}" dt="2025-03-09T19:41:13.055" v="277" actId="1076"/>
          <ac:spMkLst>
            <pc:docMk/>
            <pc:sldMk cId="440579450" sldId="275"/>
            <ac:spMk id="8" creationId="{4DC6C8B8-79DD-851D-BC85-87C603C03D13}"/>
          </ac:spMkLst>
        </pc:spChg>
        <pc:spChg chg="mod">
          <ac:chgData name="João Alves" userId="e25c7e58fe9c07dc" providerId="LiveId" clId="{7938F04E-B93D-48F9-945B-CA622952C8E2}" dt="2025-03-09T19:37:47.057" v="125" actId="14100"/>
          <ac:spMkLst>
            <pc:docMk/>
            <pc:sldMk cId="440579450" sldId="275"/>
            <ac:spMk id="103" creationId="{67DC4A1B-BE99-5EDD-0B9C-B5BC1E40350F}"/>
          </ac:spMkLst>
        </pc:spChg>
        <pc:picChg chg="add mod">
          <ac:chgData name="João Alves" userId="e25c7e58fe9c07dc" providerId="LiveId" clId="{7938F04E-B93D-48F9-945B-CA622952C8E2}" dt="2025-03-09T19:41:13.055" v="277" actId="1076"/>
          <ac:picMkLst>
            <pc:docMk/>
            <pc:sldMk cId="440579450" sldId="275"/>
            <ac:picMk id="7" creationId="{C8766FB5-5A59-E8A6-F36F-1D7F6C7104F6}"/>
          </ac:picMkLst>
        </pc:picChg>
      </pc:sldChg>
      <pc:sldChg chg="add del setBg">
        <pc:chgData name="João Alves" userId="e25c7e58fe9c07dc" providerId="LiveId" clId="{7938F04E-B93D-48F9-945B-CA622952C8E2}" dt="2025-03-09T19:30:38.595" v="40"/>
        <pc:sldMkLst>
          <pc:docMk/>
          <pc:sldMk cId="249913235" sldId="276"/>
        </pc:sldMkLst>
      </pc:sldChg>
      <pc:sldChg chg="modSp add mod ord">
        <pc:chgData name="João Alves" userId="e25c7e58fe9c07dc" providerId="LiveId" clId="{7938F04E-B93D-48F9-945B-CA622952C8E2}" dt="2025-03-09T20:02:22.009" v="730" actId="20577"/>
        <pc:sldMkLst>
          <pc:docMk/>
          <pc:sldMk cId="3638722525" sldId="276"/>
        </pc:sldMkLst>
        <pc:spChg chg="mod">
          <ac:chgData name="João Alves" userId="e25c7e58fe9c07dc" providerId="LiveId" clId="{7938F04E-B93D-48F9-945B-CA622952C8E2}" dt="2025-03-09T19:55:11.824" v="336" actId="14100"/>
          <ac:spMkLst>
            <pc:docMk/>
            <pc:sldMk cId="3638722525" sldId="276"/>
            <ac:spMk id="110" creationId="{F9D91AB1-85A7-F2BA-C647-FEEE1CB8861B}"/>
          </ac:spMkLst>
        </pc:spChg>
        <pc:spChg chg="mod">
          <ac:chgData name="João Alves" userId="e25c7e58fe9c07dc" providerId="LiveId" clId="{7938F04E-B93D-48F9-945B-CA622952C8E2}" dt="2025-03-09T20:02:22.009" v="730" actId="20577"/>
          <ac:spMkLst>
            <pc:docMk/>
            <pc:sldMk cId="3638722525" sldId="276"/>
            <ac:spMk id="111" creationId="{0088B82D-0D52-D190-AE0D-29196EF236C2}"/>
          </ac:spMkLst>
        </pc:spChg>
      </pc:sldChg>
      <pc:sldChg chg="addSp modSp add mod">
        <pc:chgData name="João Alves" userId="e25c7e58fe9c07dc" providerId="LiveId" clId="{7938F04E-B93D-48F9-945B-CA622952C8E2}" dt="2025-03-09T20:11:21.707" v="769" actId="1076"/>
        <pc:sldMkLst>
          <pc:docMk/>
          <pc:sldMk cId="2741934085" sldId="277"/>
        </pc:sldMkLst>
        <pc:spChg chg="mod">
          <ac:chgData name="João Alves" userId="e25c7e58fe9c07dc" providerId="LiveId" clId="{7938F04E-B93D-48F9-945B-CA622952C8E2}" dt="2025-03-09T20:11:01.515" v="764" actId="14100"/>
          <ac:spMkLst>
            <pc:docMk/>
            <pc:sldMk cId="2741934085" sldId="277"/>
            <ac:spMk id="2" creationId="{BE0AFFBC-AA73-3324-6C23-EE995060CD80}"/>
          </ac:spMkLst>
        </pc:spChg>
        <pc:spChg chg="add mod">
          <ac:chgData name="João Alves" userId="e25c7e58fe9c07dc" providerId="LiveId" clId="{7938F04E-B93D-48F9-945B-CA622952C8E2}" dt="2025-03-09T20:11:21.707" v="769" actId="1076"/>
          <ac:spMkLst>
            <pc:docMk/>
            <pc:sldMk cId="2741934085" sldId="277"/>
            <ac:spMk id="5" creationId="{839CAF12-6F8D-F915-4277-DC73772E69E1}"/>
          </ac:spMkLst>
        </pc:spChg>
        <pc:picChg chg="add mod">
          <ac:chgData name="João Alves" userId="e25c7e58fe9c07dc" providerId="LiveId" clId="{7938F04E-B93D-48F9-945B-CA622952C8E2}" dt="2025-03-09T20:11:13.985" v="768" actId="1076"/>
          <ac:picMkLst>
            <pc:docMk/>
            <pc:sldMk cId="2741934085" sldId="277"/>
            <ac:picMk id="4" creationId="{978842B9-166E-0035-8EC3-DCF722498097}"/>
          </ac:picMkLst>
        </pc:picChg>
      </pc:sldChg>
      <pc:sldChg chg="addSp delSp modSp add mod">
        <pc:chgData name="João Alves" userId="e25c7e58fe9c07dc" providerId="LiveId" clId="{7938F04E-B93D-48F9-945B-CA622952C8E2}" dt="2025-03-09T20:37:28.424" v="1360" actId="1076"/>
        <pc:sldMkLst>
          <pc:docMk/>
          <pc:sldMk cId="1424175355" sldId="278"/>
        </pc:sldMkLst>
        <pc:spChg chg="add mod">
          <ac:chgData name="João Alves" userId="e25c7e58fe9c07dc" providerId="LiveId" clId="{7938F04E-B93D-48F9-945B-CA622952C8E2}" dt="2025-03-09T20:37:28.424" v="1360" actId="1076"/>
          <ac:spMkLst>
            <pc:docMk/>
            <pc:sldMk cId="1424175355" sldId="278"/>
            <ac:spMk id="4" creationId="{CFA93D5F-14B4-2785-538D-B03C5AA6773C}"/>
          </ac:spMkLst>
        </pc:spChg>
        <pc:spChg chg="add del mod">
          <ac:chgData name="João Alves" userId="e25c7e58fe9c07dc" providerId="LiveId" clId="{7938F04E-B93D-48F9-945B-CA622952C8E2}" dt="2025-03-09T20:35:52.055" v="1344"/>
          <ac:spMkLst>
            <pc:docMk/>
            <pc:sldMk cId="1424175355" sldId="278"/>
            <ac:spMk id="111" creationId="{D5AD2120-2BB9-6753-0D7D-954B293A6342}"/>
          </ac:spMkLst>
        </pc:spChg>
        <pc:picChg chg="add mod">
          <ac:chgData name="João Alves" userId="e25c7e58fe9c07dc" providerId="LiveId" clId="{7938F04E-B93D-48F9-945B-CA622952C8E2}" dt="2025-03-09T20:37:20.987" v="1358" actId="1076"/>
          <ac:picMkLst>
            <pc:docMk/>
            <pc:sldMk cId="1424175355" sldId="278"/>
            <ac:picMk id="3" creationId="{02458048-886B-70C3-E9EB-A11509AF98FC}"/>
          </ac:picMkLst>
        </pc:picChg>
      </pc:sldChg>
      <pc:sldChg chg="addSp delSp modSp add mod">
        <pc:chgData name="João Alves" userId="e25c7e58fe9c07dc" providerId="LiveId" clId="{7938F04E-B93D-48F9-945B-CA622952C8E2}" dt="2025-03-09T20:40:59.432" v="1428" actId="1076"/>
        <pc:sldMkLst>
          <pc:docMk/>
          <pc:sldMk cId="2217155793" sldId="279"/>
        </pc:sldMkLst>
        <pc:spChg chg="add mod">
          <ac:chgData name="João Alves" userId="e25c7e58fe9c07dc" providerId="LiveId" clId="{7938F04E-B93D-48F9-945B-CA622952C8E2}" dt="2025-03-09T20:40:59.432" v="1428" actId="1076"/>
          <ac:spMkLst>
            <pc:docMk/>
            <pc:sldMk cId="2217155793" sldId="279"/>
            <ac:spMk id="4" creationId="{2F07F9EF-7C42-3695-620B-2E89D0411769}"/>
          </ac:spMkLst>
        </pc:spChg>
        <pc:spChg chg="mod">
          <ac:chgData name="João Alves" userId="e25c7e58fe9c07dc" providerId="LiveId" clId="{7938F04E-B93D-48F9-945B-CA622952C8E2}" dt="2025-03-09T20:39:56.426" v="1411" actId="14100"/>
          <ac:spMkLst>
            <pc:docMk/>
            <pc:sldMk cId="2217155793" sldId="279"/>
            <ac:spMk id="111" creationId="{61FBEBCE-222E-68C0-DB3A-FB6FE6177624}"/>
          </ac:spMkLst>
        </pc:spChg>
        <pc:picChg chg="add mod">
          <ac:chgData name="João Alves" userId="e25c7e58fe9c07dc" providerId="LiveId" clId="{7938F04E-B93D-48F9-945B-CA622952C8E2}" dt="2025-03-09T20:40:52.593" v="1427" actId="1076"/>
          <ac:picMkLst>
            <pc:docMk/>
            <pc:sldMk cId="2217155793" sldId="279"/>
            <ac:picMk id="3" creationId="{3125CD65-9D59-C300-F36A-2784D80AC5BC}"/>
          </ac:picMkLst>
        </pc:picChg>
      </pc:sldChg>
    </pc:docChg>
  </pc:docChgLst>
  <pc:docChgLst>
    <pc:chgData name="João Alves" userId="e25c7e58fe9c07dc" providerId="LiveId" clId="{ADAAF34A-7F38-4588-814A-312DE675B4F0}"/>
    <pc:docChg chg="undo custSel delSld modSld">
      <pc:chgData name="João Alves" userId="e25c7e58fe9c07dc" providerId="LiveId" clId="{ADAAF34A-7F38-4588-814A-312DE675B4F0}" dt="2025-05-21T21:17:59.740" v="572" actId="47"/>
      <pc:docMkLst>
        <pc:docMk/>
      </pc:docMkLst>
      <pc:sldChg chg="modSp mod">
        <pc:chgData name="João Alves" userId="e25c7e58fe9c07dc" providerId="LiveId" clId="{ADAAF34A-7F38-4588-814A-312DE675B4F0}" dt="2025-05-21T20:55:28.531" v="184" actId="1076"/>
        <pc:sldMkLst>
          <pc:docMk/>
          <pc:sldMk cId="0" sldId="257"/>
        </pc:sldMkLst>
        <pc:spChg chg="mod">
          <ac:chgData name="João Alves" userId="e25c7e58fe9c07dc" providerId="LiveId" clId="{ADAAF34A-7F38-4588-814A-312DE675B4F0}" dt="2025-05-21T20:55:28.531" v="184" actId="1076"/>
          <ac:spMkLst>
            <pc:docMk/>
            <pc:sldMk cId="0" sldId="257"/>
            <ac:spMk id="2" creationId="{B244C7E7-E713-A4DC-AC15-C5DD828983D4}"/>
          </ac:spMkLst>
        </pc:spChg>
        <pc:spChg chg="mod">
          <ac:chgData name="João Alves" userId="e25c7e58fe9c07dc" providerId="LiveId" clId="{ADAAF34A-7F38-4588-814A-312DE675B4F0}" dt="2025-05-21T20:55:25.130" v="183" actId="1076"/>
          <ac:spMkLst>
            <pc:docMk/>
            <pc:sldMk cId="0" sldId="257"/>
            <ac:spMk id="102" creationId="{00000000-0000-0000-0000-000000000000}"/>
          </ac:spMkLst>
        </pc:spChg>
      </pc:sldChg>
      <pc:sldChg chg="delSp modSp mod">
        <pc:chgData name="João Alves" userId="e25c7e58fe9c07dc" providerId="LiveId" clId="{ADAAF34A-7F38-4588-814A-312DE675B4F0}" dt="2025-05-21T21:10:38.869" v="458" actId="1035"/>
        <pc:sldMkLst>
          <pc:docMk/>
          <pc:sldMk cId="0" sldId="259"/>
        </pc:sldMkLst>
        <pc:spChg chg="mod">
          <ac:chgData name="João Alves" userId="e25c7e58fe9c07dc" providerId="LiveId" clId="{ADAAF34A-7F38-4588-814A-312DE675B4F0}" dt="2025-05-21T21:10:34.444" v="443" actId="1036"/>
          <ac:spMkLst>
            <pc:docMk/>
            <pc:sldMk cId="0" sldId="259"/>
            <ac:spMk id="2" creationId="{CDBF8C17-1BCE-4CB0-D838-DAEFF25039BA}"/>
          </ac:spMkLst>
        </pc:spChg>
        <pc:spChg chg="del">
          <ac:chgData name="João Alves" userId="e25c7e58fe9c07dc" providerId="LiveId" clId="{ADAAF34A-7F38-4588-814A-312DE675B4F0}" dt="2025-05-21T21:10:20.218" v="419" actId="478"/>
          <ac:spMkLst>
            <pc:docMk/>
            <pc:sldMk cId="0" sldId="259"/>
            <ac:spMk id="120" creationId="{00000000-0000-0000-0000-000000000000}"/>
          </ac:spMkLst>
        </pc:spChg>
        <pc:spChg chg="mod">
          <ac:chgData name="João Alves" userId="e25c7e58fe9c07dc" providerId="LiveId" clId="{ADAAF34A-7F38-4588-814A-312DE675B4F0}" dt="2025-05-21T21:10:38.869" v="458" actId="1035"/>
          <ac:spMkLst>
            <pc:docMk/>
            <pc:sldMk cId="0" sldId="259"/>
            <ac:spMk id="123" creationId="{00000000-0000-0000-0000-000000000000}"/>
          </ac:spMkLst>
        </pc:spChg>
      </pc:sldChg>
      <pc:sldChg chg="del">
        <pc:chgData name="João Alves" userId="e25c7e58fe9c07dc" providerId="LiveId" clId="{ADAAF34A-7F38-4588-814A-312DE675B4F0}" dt="2025-05-21T21:17:59.740" v="572" actId="47"/>
        <pc:sldMkLst>
          <pc:docMk/>
          <pc:sldMk cId="0" sldId="261"/>
        </pc:sldMkLst>
      </pc:sldChg>
      <pc:sldChg chg="modSp mod">
        <pc:chgData name="João Alves" userId="e25c7e58fe9c07dc" providerId="LiveId" clId="{ADAAF34A-7F38-4588-814A-312DE675B4F0}" dt="2025-05-21T20:46:51.061" v="145" actId="1076"/>
        <pc:sldMkLst>
          <pc:docMk/>
          <pc:sldMk cId="2287573237" sldId="262"/>
        </pc:sldMkLst>
        <pc:spChg chg="mod">
          <ac:chgData name="João Alves" userId="e25c7e58fe9c07dc" providerId="LiveId" clId="{ADAAF34A-7F38-4588-814A-312DE675B4F0}" dt="2025-05-21T20:46:51.061" v="145" actId="1076"/>
          <ac:spMkLst>
            <pc:docMk/>
            <pc:sldMk cId="2287573237" sldId="262"/>
            <ac:spMk id="6" creationId="{D8A0BB91-F814-9CA1-2FAF-7DEF88EDEB0C}"/>
          </ac:spMkLst>
        </pc:spChg>
        <pc:spChg chg="mod">
          <ac:chgData name="João Alves" userId="e25c7e58fe9c07dc" providerId="LiveId" clId="{ADAAF34A-7F38-4588-814A-312DE675B4F0}" dt="2025-05-21T20:46:48.007" v="144" actId="14100"/>
          <ac:spMkLst>
            <pc:docMk/>
            <pc:sldMk cId="2287573237" sldId="262"/>
            <ac:spMk id="111" creationId="{9F5F401B-1655-9B2B-EF94-702CB4A4DD2A}"/>
          </ac:spMkLst>
        </pc:spChg>
        <pc:spChg chg="mod">
          <ac:chgData name="João Alves" userId="e25c7e58fe9c07dc" providerId="LiveId" clId="{ADAAF34A-7F38-4588-814A-312DE675B4F0}" dt="2025-05-21T20:46:41.482" v="143" actId="1036"/>
          <ac:spMkLst>
            <pc:docMk/>
            <pc:sldMk cId="2287573237" sldId="262"/>
            <ac:spMk id="112" creationId="{AEADFA0B-0FFB-72A1-D875-3B21BD717638}"/>
          </ac:spMkLst>
        </pc:spChg>
      </pc:sldChg>
      <pc:sldChg chg="modSp mod">
        <pc:chgData name="João Alves" userId="e25c7e58fe9c07dc" providerId="LiveId" clId="{ADAAF34A-7F38-4588-814A-312DE675B4F0}" dt="2025-05-21T20:58:06.932" v="250" actId="1038"/>
        <pc:sldMkLst>
          <pc:docMk/>
          <pc:sldMk cId="1853245343" sldId="263"/>
        </pc:sldMkLst>
        <pc:spChg chg="mod">
          <ac:chgData name="João Alves" userId="e25c7e58fe9c07dc" providerId="LiveId" clId="{ADAAF34A-7F38-4588-814A-312DE675B4F0}" dt="2025-05-21T20:57:56.516" v="243" actId="1036"/>
          <ac:spMkLst>
            <pc:docMk/>
            <pc:sldMk cId="1853245343" sldId="263"/>
            <ac:spMk id="4" creationId="{D8954E1D-FD9F-654C-3A0E-0ACD27F6EBE1}"/>
          </ac:spMkLst>
        </pc:spChg>
        <pc:spChg chg="mod">
          <ac:chgData name="João Alves" userId="e25c7e58fe9c07dc" providerId="LiveId" clId="{ADAAF34A-7F38-4588-814A-312DE675B4F0}" dt="2025-05-21T20:58:06.932" v="250" actId="1038"/>
          <ac:spMkLst>
            <pc:docMk/>
            <pc:sldMk cId="1853245343" sldId="263"/>
            <ac:spMk id="6" creationId="{80AFA2D3-8ABD-FB30-9DE2-DCE580EC6FBE}"/>
          </ac:spMkLst>
        </pc:spChg>
        <pc:spChg chg="mod">
          <ac:chgData name="João Alves" userId="e25c7e58fe9c07dc" providerId="LiveId" clId="{ADAAF34A-7F38-4588-814A-312DE675B4F0}" dt="2025-05-21T20:57:40.039" v="212"/>
          <ac:spMkLst>
            <pc:docMk/>
            <pc:sldMk cId="1853245343" sldId="263"/>
            <ac:spMk id="111" creationId="{F8BC605F-E776-31B6-B071-4BCA4C7B0F4C}"/>
          </ac:spMkLst>
        </pc:spChg>
        <pc:spChg chg="mod">
          <ac:chgData name="João Alves" userId="e25c7e58fe9c07dc" providerId="LiveId" clId="{ADAAF34A-7F38-4588-814A-312DE675B4F0}" dt="2025-05-21T20:57:47.531" v="225" actId="1035"/>
          <ac:spMkLst>
            <pc:docMk/>
            <pc:sldMk cId="1853245343" sldId="263"/>
            <ac:spMk id="112" creationId="{E1B21A04-E0A0-3705-F50F-63243D2E7401}"/>
          </ac:spMkLst>
        </pc:spChg>
        <pc:picChg chg="mod">
          <ac:chgData name="João Alves" userId="e25c7e58fe9c07dc" providerId="LiveId" clId="{ADAAF34A-7F38-4588-814A-312DE675B4F0}" dt="2025-05-21T20:57:56.516" v="243" actId="1036"/>
          <ac:picMkLst>
            <pc:docMk/>
            <pc:sldMk cId="1853245343" sldId="263"/>
            <ac:picMk id="3" creationId="{59C413D1-00C4-212B-E6A4-B642472CF2E6}"/>
          </ac:picMkLst>
        </pc:picChg>
      </pc:sldChg>
      <pc:sldChg chg="addSp delSp modSp mod">
        <pc:chgData name="João Alves" userId="e25c7e58fe9c07dc" providerId="LiveId" clId="{ADAAF34A-7F38-4588-814A-312DE675B4F0}" dt="2025-05-21T21:07:29.213" v="375" actId="1036"/>
        <pc:sldMkLst>
          <pc:docMk/>
          <pc:sldMk cId="862091221" sldId="264"/>
        </pc:sldMkLst>
        <pc:spChg chg="add del mod">
          <ac:chgData name="João Alves" userId="e25c7e58fe9c07dc" providerId="LiveId" clId="{ADAAF34A-7F38-4588-814A-312DE675B4F0}" dt="2025-05-21T21:06:47.364" v="339" actId="21"/>
          <ac:spMkLst>
            <pc:docMk/>
            <pc:sldMk cId="862091221" sldId="264"/>
            <ac:spMk id="2" creationId="{AA16272D-001F-2848-1923-F26D750209E2}"/>
          </ac:spMkLst>
        </pc:spChg>
        <pc:spChg chg="mod">
          <ac:chgData name="João Alves" userId="e25c7e58fe9c07dc" providerId="LiveId" clId="{ADAAF34A-7F38-4588-814A-312DE675B4F0}" dt="2025-05-21T21:07:29.213" v="375" actId="1036"/>
          <ac:spMkLst>
            <pc:docMk/>
            <pc:sldMk cId="862091221" sldId="264"/>
            <ac:spMk id="5" creationId="{E8A7BCD0-5FEC-DC64-17A4-75995D6F357C}"/>
          </ac:spMkLst>
        </pc:spChg>
        <pc:spChg chg="add del mod">
          <ac:chgData name="João Alves" userId="e25c7e58fe9c07dc" providerId="LiveId" clId="{ADAAF34A-7F38-4588-814A-312DE675B4F0}" dt="2025-05-21T21:07:04.170" v="345" actId="478"/>
          <ac:spMkLst>
            <pc:docMk/>
            <pc:sldMk cId="862091221" sldId="264"/>
            <ac:spMk id="6" creationId="{1F4814C5-CE1D-BAAD-0012-D3391D0936DA}"/>
          </ac:spMkLst>
        </pc:spChg>
        <pc:spChg chg="add mod">
          <ac:chgData name="João Alves" userId="e25c7e58fe9c07dc" providerId="LiveId" clId="{ADAAF34A-7F38-4588-814A-312DE675B4F0}" dt="2025-05-21T21:07:16.130" v="348" actId="1076"/>
          <ac:spMkLst>
            <pc:docMk/>
            <pc:sldMk cId="862091221" sldId="264"/>
            <ac:spMk id="7" creationId="{9CBA7B19-F382-1DEF-CFC4-7447E6C89199}"/>
          </ac:spMkLst>
        </pc:spChg>
        <pc:spChg chg="mod">
          <ac:chgData name="João Alves" userId="e25c7e58fe9c07dc" providerId="LiveId" clId="{ADAAF34A-7F38-4588-814A-312DE675B4F0}" dt="2025-05-21T21:05:53.039" v="326" actId="1076"/>
          <ac:spMkLst>
            <pc:docMk/>
            <pc:sldMk cId="862091221" sldId="264"/>
            <ac:spMk id="102" creationId="{C5706090-103B-5C21-D9F4-7709CF2D4C22}"/>
          </ac:spMkLst>
        </pc:spChg>
        <pc:picChg chg="mod">
          <ac:chgData name="João Alves" userId="e25c7e58fe9c07dc" providerId="LiveId" clId="{ADAAF34A-7F38-4588-814A-312DE675B4F0}" dt="2025-05-21T21:07:29.213" v="375" actId="1036"/>
          <ac:picMkLst>
            <pc:docMk/>
            <pc:sldMk cId="862091221" sldId="264"/>
            <ac:picMk id="4" creationId="{8A7853C7-ED89-CBD5-E48D-FF489900D6D0}"/>
          </ac:picMkLst>
        </pc:picChg>
      </pc:sldChg>
      <pc:sldChg chg="modSp mod">
        <pc:chgData name="João Alves" userId="e25c7e58fe9c07dc" providerId="LiveId" clId="{ADAAF34A-7F38-4588-814A-312DE675B4F0}" dt="2025-05-21T21:13:27.131" v="547" actId="1035"/>
        <pc:sldMkLst>
          <pc:docMk/>
          <pc:sldMk cId="3350390685" sldId="265"/>
        </pc:sldMkLst>
        <pc:spChg chg="mod">
          <ac:chgData name="João Alves" userId="e25c7e58fe9c07dc" providerId="LiveId" clId="{ADAAF34A-7F38-4588-814A-312DE675B4F0}" dt="2025-05-21T21:13:27.131" v="547" actId="1035"/>
          <ac:spMkLst>
            <pc:docMk/>
            <pc:sldMk cId="3350390685" sldId="265"/>
            <ac:spMk id="111" creationId="{405E4750-57D6-2392-7CC2-D2B5A8E7B789}"/>
          </ac:spMkLst>
        </pc:spChg>
      </pc:sldChg>
      <pc:sldChg chg="modSp mod">
        <pc:chgData name="João Alves" userId="e25c7e58fe9c07dc" providerId="LiveId" clId="{ADAAF34A-7F38-4588-814A-312DE675B4F0}" dt="2025-05-21T21:13:48.987" v="552" actId="1076"/>
        <pc:sldMkLst>
          <pc:docMk/>
          <pc:sldMk cId="3768764304" sldId="266"/>
        </pc:sldMkLst>
        <pc:spChg chg="mod">
          <ac:chgData name="João Alves" userId="e25c7e58fe9c07dc" providerId="LiveId" clId="{ADAAF34A-7F38-4588-814A-312DE675B4F0}" dt="2025-05-21T21:13:44.709" v="551" actId="1076"/>
          <ac:spMkLst>
            <pc:docMk/>
            <pc:sldMk cId="3768764304" sldId="266"/>
            <ac:spMk id="2" creationId="{CE0FF2A8-4917-6BE3-4766-F44A78391096}"/>
          </ac:spMkLst>
        </pc:spChg>
        <pc:spChg chg="mod">
          <ac:chgData name="João Alves" userId="e25c7e58fe9c07dc" providerId="LiveId" clId="{ADAAF34A-7F38-4588-814A-312DE675B4F0}" dt="2025-05-21T21:13:48.987" v="552" actId="1076"/>
          <ac:spMkLst>
            <pc:docMk/>
            <pc:sldMk cId="3768764304" sldId="266"/>
            <ac:spMk id="102" creationId="{F9870CD3-567A-1B6B-76B6-C79E2CCFA052}"/>
          </ac:spMkLst>
        </pc:spChg>
      </pc:sldChg>
      <pc:sldChg chg="modSp mod">
        <pc:chgData name="João Alves" userId="e25c7e58fe9c07dc" providerId="LiveId" clId="{ADAAF34A-7F38-4588-814A-312DE675B4F0}" dt="2025-05-21T21:17:35.609" v="571" actId="1076"/>
        <pc:sldMkLst>
          <pc:docMk/>
          <pc:sldMk cId="971033001" sldId="267"/>
        </pc:sldMkLst>
        <pc:spChg chg="mod">
          <ac:chgData name="João Alves" userId="e25c7e58fe9c07dc" providerId="LiveId" clId="{ADAAF34A-7F38-4588-814A-312DE675B4F0}" dt="2025-05-21T21:17:35.609" v="571" actId="1076"/>
          <ac:spMkLst>
            <pc:docMk/>
            <pc:sldMk cId="971033001" sldId="267"/>
            <ac:spMk id="111" creationId="{5E2A4229-BBF8-56EB-023A-CAC38A9EBBE3}"/>
          </ac:spMkLst>
        </pc:spChg>
        <pc:spChg chg="mod">
          <ac:chgData name="João Alves" userId="e25c7e58fe9c07dc" providerId="LiveId" clId="{ADAAF34A-7F38-4588-814A-312DE675B4F0}" dt="2025-05-21T21:17:32.139" v="570" actId="1076"/>
          <ac:spMkLst>
            <pc:docMk/>
            <pc:sldMk cId="971033001" sldId="267"/>
            <ac:spMk id="112" creationId="{E2FC0ABE-13EC-8C79-1A3D-D7E8938D57B6}"/>
          </ac:spMkLst>
        </pc:spChg>
      </pc:sldChg>
      <pc:sldChg chg="modSp mod">
        <pc:chgData name="João Alves" userId="e25c7e58fe9c07dc" providerId="LiveId" clId="{ADAAF34A-7F38-4588-814A-312DE675B4F0}" dt="2025-05-21T20:44:37.233" v="82" actId="108"/>
        <pc:sldMkLst>
          <pc:docMk/>
          <pc:sldMk cId="3697255740" sldId="268"/>
        </pc:sldMkLst>
        <pc:spChg chg="mod">
          <ac:chgData name="João Alves" userId="e25c7e58fe9c07dc" providerId="LiveId" clId="{ADAAF34A-7F38-4588-814A-312DE675B4F0}" dt="2025-05-21T20:44:21.037" v="66" actId="1036"/>
          <ac:spMkLst>
            <pc:docMk/>
            <pc:sldMk cId="3697255740" sldId="268"/>
            <ac:spMk id="6" creationId="{1D68D50B-23DF-CE39-407A-368E359A9CF4}"/>
          </ac:spMkLst>
        </pc:spChg>
        <pc:spChg chg="mod">
          <ac:chgData name="João Alves" userId="e25c7e58fe9c07dc" providerId="LiveId" clId="{ADAAF34A-7F38-4588-814A-312DE675B4F0}" dt="2025-05-21T20:44:37.233" v="82" actId="108"/>
          <ac:spMkLst>
            <pc:docMk/>
            <pc:sldMk cId="3697255740" sldId="268"/>
            <ac:spMk id="111" creationId="{8A2EBD2F-078A-CD91-4719-D89207F99B7F}"/>
          </ac:spMkLst>
        </pc:spChg>
        <pc:spChg chg="mod">
          <ac:chgData name="João Alves" userId="e25c7e58fe9c07dc" providerId="LiveId" clId="{ADAAF34A-7F38-4588-814A-312DE675B4F0}" dt="2025-05-21T20:44:27.525" v="81" actId="1036"/>
          <ac:spMkLst>
            <pc:docMk/>
            <pc:sldMk cId="3697255740" sldId="268"/>
            <ac:spMk id="112" creationId="{AFDA0891-AB6A-B14F-0CD8-3C31704E44AD}"/>
          </ac:spMkLst>
        </pc:spChg>
      </pc:sldChg>
      <pc:sldChg chg="delSp modSp mod">
        <pc:chgData name="João Alves" userId="e25c7e58fe9c07dc" providerId="LiveId" clId="{ADAAF34A-7F38-4588-814A-312DE675B4F0}" dt="2025-05-21T20:49:57.567" v="167" actId="20577"/>
        <pc:sldMkLst>
          <pc:docMk/>
          <pc:sldMk cId="1169106528" sldId="269"/>
        </pc:sldMkLst>
        <pc:spChg chg="del">
          <ac:chgData name="João Alves" userId="e25c7e58fe9c07dc" providerId="LiveId" clId="{ADAAF34A-7F38-4588-814A-312DE675B4F0}" dt="2025-05-21T20:49:01.143" v="147" actId="478"/>
          <ac:spMkLst>
            <pc:docMk/>
            <pc:sldMk cId="1169106528" sldId="269"/>
            <ac:spMk id="109" creationId="{F445E815-A9E7-3807-6B7E-19238C7CBB75}"/>
          </ac:spMkLst>
        </pc:spChg>
        <pc:spChg chg="mod">
          <ac:chgData name="João Alves" userId="e25c7e58fe9c07dc" providerId="LiveId" clId="{ADAAF34A-7F38-4588-814A-312DE675B4F0}" dt="2025-05-21T20:49:57.567" v="167" actId="20577"/>
          <ac:spMkLst>
            <pc:docMk/>
            <pc:sldMk cId="1169106528" sldId="269"/>
            <ac:spMk id="111" creationId="{540E2D04-ED6C-529C-310F-CA8FFB01020D}"/>
          </ac:spMkLst>
        </pc:spChg>
      </pc:sldChg>
      <pc:sldChg chg="modSp mod">
        <pc:chgData name="João Alves" userId="e25c7e58fe9c07dc" providerId="LiveId" clId="{ADAAF34A-7F38-4588-814A-312DE675B4F0}" dt="2025-05-21T20:55:58.530" v="190" actId="6549"/>
        <pc:sldMkLst>
          <pc:docMk/>
          <pc:sldMk cId="75303313" sldId="270"/>
        </pc:sldMkLst>
        <pc:spChg chg="mod">
          <ac:chgData name="João Alves" userId="e25c7e58fe9c07dc" providerId="LiveId" clId="{ADAAF34A-7F38-4588-814A-312DE675B4F0}" dt="2025-05-21T20:55:58.530" v="190" actId="6549"/>
          <ac:spMkLst>
            <pc:docMk/>
            <pc:sldMk cId="75303313" sldId="270"/>
            <ac:spMk id="2" creationId="{5905C0A0-9428-FF5B-670E-0B70176825C5}"/>
          </ac:spMkLst>
        </pc:spChg>
      </pc:sldChg>
      <pc:sldChg chg="delSp modSp mod">
        <pc:chgData name="João Alves" userId="e25c7e58fe9c07dc" providerId="LiveId" clId="{ADAAF34A-7F38-4588-814A-312DE675B4F0}" dt="2025-05-21T20:58:38.169" v="286" actId="1035"/>
        <pc:sldMkLst>
          <pc:docMk/>
          <pc:sldMk cId="147825397" sldId="271"/>
        </pc:sldMkLst>
        <pc:spChg chg="del">
          <ac:chgData name="João Alves" userId="e25c7e58fe9c07dc" providerId="LiveId" clId="{ADAAF34A-7F38-4588-814A-312DE675B4F0}" dt="2025-05-21T20:58:29.135" v="254" actId="478"/>
          <ac:spMkLst>
            <pc:docMk/>
            <pc:sldMk cId="147825397" sldId="271"/>
            <ac:spMk id="109" creationId="{61AB90B1-1A0C-7E6E-507E-DD2B0B88CECA}"/>
          </ac:spMkLst>
        </pc:spChg>
        <pc:spChg chg="mod">
          <ac:chgData name="João Alves" userId="e25c7e58fe9c07dc" providerId="LiveId" clId="{ADAAF34A-7F38-4588-814A-312DE675B4F0}" dt="2025-05-21T20:58:38.169" v="286" actId="1035"/>
          <ac:spMkLst>
            <pc:docMk/>
            <pc:sldMk cId="147825397" sldId="271"/>
            <ac:spMk id="111" creationId="{45047764-E223-5027-D961-0CF54DA63695}"/>
          </ac:spMkLst>
        </pc:spChg>
        <pc:spChg chg="mod">
          <ac:chgData name="João Alves" userId="e25c7e58fe9c07dc" providerId="LiveId" clId="{ADAAF34A-7F38-4588-814A-312DE675B4F0}" dt="2025-05-21T20:58:32.899" v="267" actId="1035"/>
          <ac:spMkLst>
            <pc:docMk/>
            <pc:sldMk cId="147825397" sldId="271"/>
            <ac:spMk id="112" creationId="{8FB89739-2C3C-D555-2D70-79E9EEB1F600}"/>
          </ac:spMkLst>
        </pc:spChg>
      </pc:sldChg>
      <pc:sldChg chg="delSp modSp mod">
        <pc:chgData name="João Alves" userId="e25c7e58fe9c07dc" providerId="LiveId" clId="{ADAAF34A-7F38-4588-814A-312DE675B4F0}" dt="2025-05-21T21:08:55.575" v="379" actId="478"/>
        <pc:sldMkLst>
          <pc:docMk/>
          <pc:sldMk cId="2148915971" sldId="272"/>
        </pc:sldMkLst>
        <pc:spChg chg="mod">
          <ac:chgData name="João Alves" userId="e25c7e58fe9c07dc" providerId="LiveId" clId="{ADAAF34A-7F38-4588-814A-312DE675B4F0}" dt="2025-05-21T21:08:50.978" v="378" actId="120"/>
          <ac:spMkLst>
            <pc:docMk/>
            <pc:sldMk cId="2148915971" sldId="272"/>
            <ac:spMk id="2" creationId="{1DE975F1-CC42-48E2-758A-DF7AAE399FE0}"/>
          </ac:spMkLst>
        </pc:spChg>
        <pc:spChg chg="del">
          <ac:chgData name="João Alves" userId="e25c7e58fe9c07dc" providerId="LiveId" clId="{ADAAF34A-7F38-4588-814A-312DE675B4F0}" dt="2025-05-21T21:08:55.575" v="379" actId="478"/>
          <ac:spMkLst>
            <pc:docMk/>
            <pc:sldMk cId="2148915971" sldId="272"/>
            <ac:spMk id="98" creationId="{713B091D-B8CB-4212-8870-C74E16CAD642}"/>
          </ac:spMkLst>
        </pc:spChg>
      </pc:sldChg>
      <pc:sldChg chg="modSp mod">
        <pc:chgData name="João Alves" userId="e25c7e58fe9c07dc" providerId="LiveId" clId="{ADAAF34A-7F38-4588-814A-312DE675B4F0}" dt="2025-05-21T21:09:40.692" v="383" actId="1076"/>
        <pc:sldMkLst>
          <pc:docMk/>
          <pc:sldMk cId="2462915055" sldId="273"/>
        </pc:sldMkLst>
        <pc:spChg chg="mod">
          <ac:chgData name="João Alves" userId="e25c7e58fe9c07dc" providerId="LiveId" clId="{ADAAF34A-7F38-4588-814A-312DE675B4F0}" dt="2025-05-21T21:09:40.692" v="383" actId="1076"/>
          <ac:spMkLst>
            <pc:docMk/>
            <pc:sldMk cId="2462915055" sldId="273"/>
            <ac:spMk id="2" creationId="{025F8B9B-DFC7-20DA-AEF1-9C07AA1CA0C3}"/>
          </ac:spMkLst>
        </pc:spChg>
      </pc:sldChg>
      <pc:sldChg chg="addSp delSp modSp mod">
        <pc:chgData name="João Alves" userId="e25c7e58fe9c07dc" providerId="LiveId" clId="{ADAAF34A-7F38-4588-814A-312DE675B4F0}" dt="2025-05-21T21:11:45.291" v="497" actId="1035"/>
        <pc:sldMkLst>
          <pc:docMk/>
          <pc:sldMk cId="3634571564" sldId="274"/>
        </pc:sldMkLst>
        <pc:spChg chg="mod">
          <ac:chgData name="João Alves" userId="e25c7e58fe9c07dc" providerId="LiveId" clId="{ADAAF34A-7F38-4588-814A-312DE675B4F0}" dt="2025-05-21T21:11:28.116" v="472" actId="20577"/>
          <ac:spMkLst>
            <pc:docMk/>
            <pc:sldMk cId="3634571564" sldId="274"/>
            <ac:spMk id="2" creationId="{98F146E4-7963-EF6D-E691-20F4C49E050B}"/>
          </ac:spMkLst>
        </pc:spChg>
        <pc:spChg chg="mod">
          <ac:chgData name="João Alves" userId="e25c7e58fe9c07dc" providerId="LiveId" clId="{ADAAF34A-7F38-4588-814A-312DE675B4F0}" dt="2025-05-21T21:11:45.291" v="497" actId="1035"/>
          <ac:spMkLst>
            <pc:docMk/>
            <pc:sldMk cId="3634571564" sldId="274"/>
            <ac:spMk id="5" creationId="{CABAC25F-7A5B-2181-9AA2-1A21CFEE6411}"/>
          </ac:spMkLst>
        </pc:spChg>
        <pc:spChg chg="add del mod">
          <ac:chgData name="João Alves" userId="e25c7e58fe9c07dc" providerId="LiveId" clId="{ADAAF34A-7F38-4588-814A-312DE675B4F0}" dt="2025-05-21T21:11:17.431" v="467" actId="478"/>
          <ac:spMkLst>
            <pc:docMk/>
            <pc:sldMk cId="3634571564" sldId="274"/>
            <ac:spMk id="6" creationId="{B395FA99-02B2-4586-7A23-6DCF2F49F020}"/>
          </ac:spMkLst>
        </pc:spChg>
        <pc:spChg chg="add mod">
          <ac:chgData name="João Alves" userId="e25c7e58fe9c07dc" providerId="LiveId" clId="{ADAAF34A-7F38-4588-814A-312DE675B4F0}" dt="2025-05-21T21:11:39.115" v="475" actId="1076"/>
          <ac:spMkLst>
            <pc:docMk/>
            <pc:sldMk cId="3634571564" sldId="274"/>
            <ac:spMk id="7" creationId="{10F89681-DA88-4662-2E04-FC09D71E2C4B}"/>
          </ac:spMkLst>
        </pc:spChg>
        <pc:picChg chg="mod">
          <ac:chgData name="João Alves" userId="e25c7e58fe9c07dc" providerId="LiveId" clId="{ADAAF34A-7F38-4588-814A-312DE675B4F0}" dt="2025-05-21T21:11:45.291" v="497" actId="1035"/>
          <ac:picMkLst>
            <pc:docMk/>
            <pc:sldMk cId="3634571564" sldId="274"/>
            <ac:picMk id="4" creationId="{8E461C24-FE47-BDEB-1927-9C27070A3CD4}"/>
          </ac:picMkLst>
        </pc:picChg>
      </pc:sldChg>
      <pc:sldChg chg="modSp mod">
        <pc:chgData name="João Alves" userId="e25c7e58fe9c07dc" providerId="LiveId" clId="{ADAAF34A-7F38-4588-814A-312DE675B4F0}" dt="2025-05-21T21:10:10.925" v="418" actId="1036"/>
        <pc:sldMkLst>
          <pc:docMk/>
          <pc:sldMk cId="440579450" sldId="275"/>
        </pc:sldMkLst>
        <pc:spChg chg="mod">
          <ac:chgData name="João Alves" userId="e25c7e58fe9c07dc" providerId="LiveId" clId="{ADAAF34A-7F38-4588-814A-312DE675B4F0}" dt="2025-05-21T21:10:04.797" v="387" actId="14100"/>
          <ac:spMkLst>
            <pc:docMk/>
            <pc:sldMk cId="440579450" sldId="275"/>
            <ac:spMk id="2" creationId="{D47FA1F9-770C-729B-C644-09843775536E}"/>
          </ac:spMkLst>
        </pc:spChg>
        <pc:spChg chg="mod">
          <ac:chgData name="João Alves" userId="e25c7e58fe9c07dc" providerId="LiveId" clId="{ADAAF34A-7F38-4588-814A-312DE675B4F0}" dt="2025-05-21T21:10:10.925" v="418" actId="1036"/>
          <ac:spMkLst>
            <pc:docMk/>
            <pc:sldMk cId="440579450" sldId="275"/>
            <ac:spMk id="8" creationId="{4DC6C8B8-79DD-851D-BC85-87C603C03D13}"/>
          </ac:spMkLst>
        </pc:spChg>
        <pc:picChg chg="mod">
          <ac:chgData name="João Alves" userId="e25c7e58fe9c07dc" providerId="LiveId" clId="{ADAAF34A-7F38-4588-814A-312DE675B4F0}" dt="2025-05-21T21:10:10.925" v="418" actId="1036"/>
          <ac:picMkLst>
            <pc:docMk/>
            <pc:sldMk cId="440579450" sldId="275"/>
            <ac:picMk id="7" creationId="{C8766FB5-5A59-E8A6-F36F-1D7F6C7104F6}"/>
          </ac:picMkLst>
        </pc:picChg>
      </pc:sldChg>
      <pc:sldChg chg="delSp modSp mod">
        <pc:chgData name="João Alves" userId="e25c7e58fe9c07dc" providerId="LiveId" clId="{ADAAF34A-7F38-4588-814A-312DE675B4F0}" dt="2025-05-21T21:13:06.306" v="523" actId="20577"/>
        <pc:sldMkLst>
          <pc:docMk/>
          <pc:sldMk cId="3638722525" sldId="276"/>
        </pc:sldMkLst>
        <pc:spChg chg="del mod">
          <ac:chgData name="João Alves" userId="e25c7e58fe9c07dc" providerId="LiveId" clId="{ADAAF34A-7F38-4588-814A-312DE675B4F0}" dt="2025-05-21T21:12:28.364" v="506" actId="478"/>
          <ac:spMkLst>
            <pc:docMk/>
            <pc:sldMk cId="3638722525" sldId="276"/>
            <ac:spMk id="109" creationId="{F1E9C5B3-F5C3-4741-7C7E-5E09B22E752F}"/>
          </ac:spMkLst>
        </pc:spChg>
        <pc:spChg chg="mod">
          <ac:chgData name="João Alves" userId="e25c7e58fe9c07dc" providerId="LiveId" clId="{ADAAF34A-7F38-4588-814A-312DE675B4F0}" dt="2025-05-21T21:13:06.306" v="523" actId="20577"/>
          <ac:spMkLst>
            <pc:docMk/>
            <pc:sldMk cId="3638722525" sldId="276"/>
            <ac:spMk id="111" creationId="{0088B82D-0D52-D190-AE0D-29196EF236C2}"/>
          </ac:spMkLst>
        </pc:spChg>
        <pc:spChg chg="mod">
          <ac:chgData name="João Alves" userId="e25c7e58fe9c07dc" providerId="LiveId" clId="{ADAAF34A-7F38-4588-814A-312DE675B4F0}" dt="2025-05-21T21:12:43.604" v="517" actId="1035"/>
          <ac:spMkLst>
            <pc:docMk/>
            <pc:sldMk cId="3638722525" sldId="276"/>
            <ac:spMk id="112" creationId="{1C057FAC-DF46-7A4E-C49F-C6302D13CE22}"/>
          </ac:spMkLst>
        </pc:spChg>
      </pc:sldChg>
      <pc:sldChg chg="modSp mod">
        <pc:chgData name="João Alves" userId="e25c7e58fe9c07dc" providerId="LiveId" clId="{ADAAF34A-7F38-4588-814A-312DE675B4F0}" dt="2025-05-21T21:17:03.239" v="562" actId="1076"/>
        <pc:sldMkLst>
          <pc:docMk/>
          <pc:sldMk cId="2741934085" sldId="277"/>
        </pc:sldMkLst>
        <pc:spChg chg="mod">
          <ac:chgData name="João Alves" userId="e25c7e58fe9c07dc" providerId="LiveId" clId="{ADAAF34A-7F38-4588-814A-312DE675B4F0}" dt="2025-05-21T21:17:03.239" v="562" actId="1076"/>
          <ac:spMkLst>
            <pc:docMk/>
            <pc:sldMk cId="2741934085" sldId="277"/>
            <ac:spMk id="2" creationId="{BE0AFFBC-AA73-3324-6C23-EE995060CD80}"/>
          </ac:spMkLst>
        </pc:spChg>
        <pc:spChg chg="mod">
          <ac:chgData name="João Alves" userId="e25c7e58fe9c07dc" providerId="LiveId" clId="{ADAAF34A-7F38-4588-814A-312DE675B4F0}" dt="2025-05-21T21:16:59.210" v="561" actId="1076"/>
          <ac:spMkLst>
            <pc:docMk/>
            <pc:sldMk cId="2741934085" sldId="277"/>
            <ac:spMk id="102" creationId="{72D08994-34F1-9A4B-96F9-CAC6C80EEE82}"/>
          </ac:spMkLst>
        </pc:spChg>
        <pc:picChg chg="mod">
          <ac:chgData name="João Alves" userId="e25c7e58fe9c07dc" providerId="LiveId" clId="{ADAAF34A-7F38-4588-814A-312DE675B4F0}" dt="2025-05-21T21:16:54.131" v="560" actId="14100"/>
          <ac:picMkLst>
            <pc:docMk/>
            <pc:sldMk cId="2741934085" sldId="277"/>
            <ac:picMk id="4" creationId="{978842B9-166E-0035-8EC3-DCF722498097}"/>
          </ac:picMkLst>
        </pc:picChg>
      </pc:sldChg>
      <pc:sldChg chg="modSp mod">
        <pc:chgData name="João Alves" userId="e25c7e58fe9c07dc" providerId="LiveId" clId="{ADAAF34A-7F38-4588-814A-312DE675B4F0}" dt="2025-05-21T20:51:53.041" v="177" actId="1076"/>
        <pc:sldMkLst>
          <pc:docMk/>
          <pc:sldMk cId="1424175355" sldId="278"/>
        </pc:sldMkLst>
        <pc:spChg chg="mod">
          <ac:chgData name="João Alves" userId="e25c7e58fe9c07dc" providerId="LiveId" clId="{ADAAF34A-7F38-4588-814A-312DE675B4F0}" dt="2025-05-21T20:51:53.041" v="177" actId="1076"/>
          <ac:spMkLst>
            <pc:docMk/>
            <pc:sldMk cId="1424175355" sldId="278"/>
            <ac:spMk id="4" creationId="{CFA93D5F-14B4-2785-538D-B03C5AA6773C}"/>
          </ac:spMkLst>
        </pc:spChg>
        <pc:spChg chg="mod">
          <ac:chgData name="João Alves" userId="e25c7e58fe9c07dc" providerId="LiveId" clId="{ADAAF34A-7F38-4588-814A-312DE675B4F0}" dt="2025-05-21T20:51:46.961" v="175" actId="1076"/>
          <ac:spMkLst>
            <pc:docMk/>
            <pc:sldMk cId="1424175355" sldId="278"/>
            <ac:spMk id="111" creationId="{D5AD2120-2BB9-6753-0D7D-954B293A6342}"/>
          </ac:spMkLst>
        </pc:spChg>
        <pc:spChg chg="mod">
          <ac:chgData name="João Alves" userId="e25c7e58fe9c07dc" providerId="LiveId" clId="{ADAAF34A-7F38-4588-814A-312DE675B4F0}" dt="2025-05-21T20:51:35.296" v="172" actId="1076"/>
          <ac:spMkLst>
            <pc:docMk/>
            <pc:sldMk cId="1424175355" sldId="278"/>
            <ac:spMk id="112" creationId="{04E38A3B-E7AB-5432-F25E-0EB17F447597}"/>
          </ac:spMkLst>
        </pc:spChg>
        <pc:picChg chg="mod">
          <ac:chgData name="João Alves" userId="e25c7e58fe9c07dc" providerId="LiveId" clId="{ADAAF34A-7F38-4588-814A-312DE675B4F0}" dt="2025-05-21T20:51:49.572" v="176" actId="1076"/>
          <ac:picMkLst>
            <pc:docMk/>
            <pc:sldMk cId="1424175355" sldId="278"/>
            <ac:picMk id="3" creationId="{02458048-886B-70C3-E9EB-A11509AF98FC}"/>
          </ac:picMkLst>
        </pc:picChg>
      </pc:sldChg>
      <pc:sldChg chg="modSp mod">
        <pc:chgData name="João Alves" userId="e25c7e58fe9c07dc" providerId="LiveId" clId="{ADAAF34A-7F38-4588-814A-312DE675B4F0}" dt="2025-05-21T20:58:54.614" v="288" actId="255"/>
        <pc:sldMkLst>
          <pc:docMk/>
          <pc:sldMk cId="2217155793" sldId="279"/>
        </pc:sldMkLst>
        <pc:spChg chg="mod">
          <ac:chgData name="João Alves" userId="e25c7e58fe9c07dc" providerId="LiveId" clId="{ADAAF34A-7F38-4588-814A-312DE675B4F0}" dt="2025-05-21T20:58:54.614" v="288" actId="255"/>
          <ac:spMkLst>
            <pc:docMk/>
            <pc:sldMk cId="2217155793" sldId="279"/>
            <ac:spMk id="111" creationId="{61FBEBCE-222E-68C0-DB3A-FB6FE6177624}"/>
          </ac:spMkLst>
        </pc:spChg>
      </pc:sldChg>
    </pc:docChg>
  </pc:docChgLst>
  <pc:docChgLst>
    <pc:chgData name="João Alves" userId="e25c7e58fe9c07dc" providerId="LiveId" clId="{AFB59EBF-8DCD-4A8C-9B09-00359293A67D}"/>
    <pc:docChg chg="undo custSel addSld delSld modSld sldOrd">
      <pc:chgData name="João Alves" userId="e25c7e58fe9c07dc" providerId="LiveId" clId="{AFB59EBF-8DCD-4A8C-9B09-00359293A67D}" dt="2025-03-03T01:16:05.829" v="1863" actId="20577"/>
      <pc:docMkLst>
        <pc:docMk/>
      </pc:docMkLst>
      <pc:sldChg chg="modSp mod">
        <pc:chgData name="João Alves" userId="e25c7e58fe9c07dc" providerId="LiveId" clId="{AFB59EBF-8DCD-4A8C-9B09-00359293A67D}" dt="2025-03-02T19:53:07.462" v="217" actId="14100"/>
        <pc:sldMkLst>
          <pc:docMk/>
          <pc:sldMk cId="0" sldId="256"/>
        </pc:sldMkLst>
        <pc:spChg chg="mod">
          <ac:chgData name="João Alves" userId="e25c7e58fe9c07dc" providerId="LiveId" clId="{AFB59EBF-8DCD-4A8C-9B09-00359293A67D}" dt="2025-03-02T19:53:07.462" v="217" actId="14100"/>
          <ac:spMkLst>
            <pc:docMk/>
            <pc:sldMk cId="0" sldId="256"/>
            <ac:spMk id="92" creationId="{00000000-0000-0000-0000-000000000000}"/>
          </ac:spMkLst>
        </pc:spChg>
        <pc:spChg chg="mod">
          <ac:chgData name="João Alves" userId="e25c7e58fe9c07dc" providerId="LiveId" clId="{AFB59EBF-8DCD-4A8C-9B09-00359293A67D}" dt="2025-03-02T16:40:49.494" v="4" actId="20577"/>
          <ac:spMkLst>
            <pc:docMk/>
            <pc:sldMk cId="0" sldId="256"/>
            <ac:spMk id="93" creationId="{00000000-0000-0000-0000-000000000000}"/>
          </ac:spMkLst>
        </pc:spChg>
      </pc:sldChg>
      <pc:sldChg chg="delSp modSp mod">
        <pc:chgData name="João Alves" userId="e25c7e58fe9c07dc" providerId="LiveId" clId="{AFB59EBF-8DCD-4A8C-9B09-00359293A67D}" dt="2025-03-03T00:56:03.283" v="1773" actId="6549"/>
        <pc:sldMkLst>
          <pc:docMk/>
          <pc:sldMk cId="0" sldId="257"/>
        </pc:sldMkLst>
        <pc:spChg chg="mod">
          <ac:chgData name="João Alves" userId="e25c7e58fe9c07dc" providerId="LiveId" clId="{AFB59EBF-8DCD-4A8C-9B09-00359293A67D}" dt="2025-03-03T00:56:03.283" v="1773" actId="6549"/>
          <ac:spMkLst>
            <pc:docMk/>
            <pc:sldMk cId="0" sldId="257"/>
            <ac:spMk id="2" creationId="{B244C7E7-E713-A4DC-AC15-C5DD828983D4}"/>
          </ac:spMkLst>
        </pc:spChg>
        <pc:spChg chg="mod">
          <ac:chgData name="João Alves" userId="e25c7e58fe9c07dc" providerId="LiveId" clId="{AFB59EBF-8DCD-4A8C-9B09-00359293A67D}" dt="2025-03-02T19:53:22.619" v="219" actId="14100"/>
          <ac:spMkLst>
            <pc:docMk/>
            <pc:sldMk cId="0" sldId="257"/>
            <ac:spMk id="103" creationId="{00000000-0000-0000-0000-000000000000}"/>
          </ac:spMkLst>
        </pc:spChg>
      </pc:sldChg>
      <pc:sldChg chg="delSp modSp del mod">
        <pc:chgData name="João Alves" userId="e25c7e58fe9c07dc" providerId="LiveId" clId="{AFB59EBF-8DCD-4A8C-9B09-00359293A67D}" dt="2025-03-02T19:54:07.064" v="227" actId="2696"/>
        <pc:sldMkLst>
          <pc:docMk/>
          <pc:sldMk cId="0" sldId="258"/>
        </pc:sldMkLst>
      </pc:sldChg>
      <pc:sldChg chg="modSp mod">
        <pc:chgData name="João Alves" userId="e25c7e58fe9c07dc" providerId="LiveId" clId="{AFB59EBF-8DCD-4A8C-9B09-00359293A67D}" dt="2025-03-03T01:15:03.954" v="1851"/>
        <pc:sldMkLst>
          <pc:docMk/>
          <pc:sldMk cId="0" sldId="259"/>
        </pc:sldMkLst>
        <pc:spChg chg="mod">
          <ac:chgData name="João Alves" userId="e25c7e58fe9c07dc" providerId="LiveId" clId="{AFB59EBF-8DCD-4A8C-9B09-00359293A67D}" dt="2025-03-03T01:15:03.954" v="1851"/>
          <ac:spMkLst>
            <pc:docMk/>
            <pc:sldMk cId="0" sldId="259"/>
            <ac:spMk id="2" creationId="{CDBF8C17-1BCE-4CB0-D838-DAEFF25039BA}"/>
          </ac:spMkLst>
        </pc:spChg>
      </pc:sldChg>
      <pc:sldChg chg="delSp modSp mod">
        <pc:chgData name="João Alves" userId="e25c7e58fe9c07dc" providerId="LiveId" clId="{AFB59EBF-8DCD-4A8C-9B09-00359293A67D}" dt="2025-03-02T19:54:45.237" v="329" actId="1035"/>
        <pc:sldMkLst>
          <pc:docMk/>
          <pc:sldMk cId="2287573237" sldId="262"/>
        </pc:sldMkLst>
        <pc:spChg chg="mod">
          <ac:chgData name="João Alves" userId="e25c7e58fe9c07dc" providerId="LiveId" clId="{AFB59EBF-8DCD-4A8C-9B09-00359293A67D}" dt="2025-03-02T19:53:16.003" v="218" actId="14100"/>
          <ac:spMkLst>
            <pc:docMk/>
            <pc:sldMk cId="2287573237" sldId="262"/>
            <ac:spMk id="110" creationId="{A1066CE0-B83D-2CCD-A61C-0F2E5374D649}"/>
          </ac:spMkLst>
        </pc:spChg>
        <pc:spChg chg="mod">
          <ac:chgData name="João Alves" userId="e25c7e58fe9c07dc" providerId="LiveId" clId="{AFB59EBF-8DCD-4A8C-9B09-00359293A67D}" dt="2025-03-02T19:54:45.237" v="329" actId="1035"/>
          <ac:spMkLst>
            <pc:docMk/>
            <pc:sldMk cId="2287573237" sldId="262"/>
            <ac:spMk id="111" creationId="{9F5F401B-1655-9B2B-EF94-702CB4A4DD2A}"/>
          </ac:spMkLst>
        </pc:spChg>
      </pc:sldChg>
      <pc:sldChg chg="modSp mod">
        <pc:chgData name="João Alves" userId="e25c7e58fe9c07dc" providerId="LiveId" clId="{AFB59EBF-8DCD-4A8C-9B09-00359293A67D}" dt="2025-03-03T01:05:14.529" v="1781" actId="6549"/>
        <pc:sldMkLst>
          <pc:docMk/>
          <pc:sldMk cId="1853245343" sldId="263"/>
        </pc:sldMkLst>
        <pc:spChg chg="mod">
          <ac:chgData name="João Alves" userId="e25c7e58fe9c07dc" providerId="LiveId" clId="{AFB59EBF-8DCD-4A8C-9B09-00359293A67D}" dt="2025-03-03T01:05:14.529" v="1781" actId="6549"/>
          <ac:spMkLst>
            <pc:docMk/>
            <pc:sldMk cId="1853245343" sldId="263"/>
            <ac:spMk id="111" creationId="{F8BC605F-E776-31B6-B071-4BCA4C7B0F4C}"/>
          </ac:spMkLst>
        </pc:spChg>
      </pc:sldChg>
      <pc:sldChg chg="modSp mod">
        <pc:chgData name="João Alves" userId="e25c7e58fe9c07dc" providerId="LiveId" clId="{AFB59EBF-8DCD-4A8C-9B09-00359293A67D}" dt="2025-03-03T01:09:30.899" v="1833" actId="20577"/>
        <pc:sldMkLst>
          <pc:docMk/>
          <pc:sldMk cId="862091221" sldId="264"/>
        </pc:sldMkLst>
        <pc:spChg chg="mod">
          <ac:chgData name="João Alves" userId="e25c7e58fe9c07dc" providerId="LiveId" clId="{AFB59EBF-8DCD-4A8C-9B09-00359293A67D}" dt="2025-03-03T01:09:30.899" v="1833" actId="20577"/>
          <ac:spMkLst>
            <pc:docMk/>
            <pc:sldMk cId="862091221" sldId="264"/>
            <ac:spMk id="2" creationId="{AA16272D-001F-2848-1923-F26D750209E2}"/>
          </ac:spMkLst>
        </pc:spChg>
      </pc:sldChg>
      <pc:sldChg chg="modSp add mod ord">
        <pc:chgData name="João Alves" userId="e25c7e58fe9c07dc" providerId="LiveId" clId="{AFB59EBF-8DCD-4A8C-9B09-00359293A67D}" dt="2025-03-02T19:53:02.515" v="216" actId="14100"/>
        <pc:sldMkLst>
          <pc:docMk/>
          <pc:sldMk cId="3697255740" sldId="268"/>
        </pc:sldMkLst>
        <pc:spChg chg="mod">
          <ac:chgData name="João Alves" userId="e25c7e58fe9c07dc" providerId="LiveId" clId="{AFB59EBF-8DCD-4A8C-9B09-00359293A67D}" dt="2025-03-02T19:53:02.515" v="216" actId="14100"/>
          <ac:spMkLst>
            <pc:docMk/>
            <pc:sldMk cId="3697255740" sldId="268"/>
            <ac:spMk id="110" creationId="{BA72CA3D-F4A1-F001-3B76-9A584ED69E5C}"/>
          </ac:spMkLst>
        </pc:spChg>
        <pc:spChg chg="mod">
          <ac:chgData name="João Alves" userId="e25c7e58fe9c07dc" providerId="LiveId" clId="{AFB59EBF-8DCD-4A8C-9B09-00359293A67D}" dt="2025-03-02T19:49:07.695" v="160" actId="255"/>
          <ac:spMkLst>
            <pc:docMk/>
            <pc:sldMk cId="3697255740" sldId="268"/>
            <ac:spMk id="111" creationId="{8A2EBD2F-078A-CD91-4719-D89207F99B7F}"/>
          </ac:spMkLst>
        </pc:spChg>
      </pc:sldChg>
      <pc:sldChg chg="addSp modSp add mod">
        <pc:chgData name="João Alves" userId="e25c7e58fe9c07dc" providerId="LiveId" clId="{AFB59EBF-8DCD-4A8C-9B09-00359293A67D}" dt="2025-03-03T00:29:52.900" v="798" actId="6549"/>
        <pc:sldMkLst>
          <pc:docMk/>
          <pc:sldMk cId="1169106528" sldId="269"/>
        </pc:sldMkLst>
        <pc:spChg chg="mod">
          <ac:chgData name="João Alves" userId="e25c7e58fe9c07dc" providerId="LiveId" clId="{AFB59EBF-8DCD-4A8C-9B09-00359293A67D}" dt="2025-03-03T00:29:52.900" v="798" actId="6549"/>
          <ac:spMkLst>
            <pc:docMk/>
            <pc:sldMk cId="1169106528" sldId="269"/>
            <ac:spMk id="111" creationId="{540E2D04-ED6C-529C-310F-CA8FFB01020D}"/>
          </ac:spMkLst>
        </pc:spChg>
      </pc:sldChg>
      <pc:sldChg chg="delSp modSp add mod">
        <pc:chgData name="João Alves" userId="e25c7e58fe9c07dc" providerId="LiveId" clId="{AFB59EBF-8DCD-4A8C-9B09-00359293A67D}" dt="2025-03-03T00:56:40.152" v="1775" actId="6549"/>
        <pc:sldMkLst>
          <pc:docMk/>
          <pc:sldMk cId="75303313" sldId="270"/>
        </pc:sldMkLst>
        <pc:spChg chg="mod">
          <ac:chgData name="João Alves" userId="e25c7e58fe9c07dc" providerId="LiveId" clId="{AFB59EBF-8DCD-4A8C-9B09-00359293A67D}" dt="2025-03-03T00:56:40.152" v="1775" actId="6549"/>
          <ac:spMkLst>
            <pc:docMk/>
            <pc:sldMk cId="75303313" sldId="270"/>
            <ac:spMk id="2" creationId="{5905C0A0-9428-FF5B-670E-0B70176825C5}"/>
          </ac:spMkLst>
        </pc:spChg>
      </pc:sldChg>
      <pc:sldChg chg="modSp add mod">
        <pc:chgData name="João Alves" userId="e25c7e58fe9c07dc" providerId="LiveId" clId="{AFB59EBF-8DCD-4A8C-9B09-00359293A67D}" dt="2025-03-03T01:05:55.884" v="1789" actId="6549"/>
        <pc:sldMkLst>
          <pc:docMk/>
          <pc:sldMk cId="147825397" sldId="271"/>
        </pc:sldMkLst>
        <pc:spChg chg="mod">
          <ac:chgData name="João Alves" userId="e25c7e58fe9c07dc" providerId="LiveId" clId="{AFB59EBF-8DCD-4A8C-9B09-00359293A67D}" dt="2025-03-03T01:05:55.884" v="1789" actId="6549"/>
          <ac:spMkLst>
            <pc:docMk/>
            <pc:sldMk cId="147825397" sldId="271"/>
            <ac:spMk id="111" creationId="{45047764-E223-5027-D961-0CF54DA63695}"/>
          </ac:spMkLst>
        </pc:spChg>
      </pc:sldChg>
      <pc:sldChg chg="modSp add mod">
        <pc:chgData name="João Alves" userId="e25c7e58fe9c07dc" providerId="LiveId" clId="{AFB59EBF-8DCD-4A8C-9B09-00359293A67D}" dt="2025-03-03T01:09:17.491" v="1831" actId="20577"/>
        <pc:sldMkLst>
          <pc:docMk/>
          <pc:sldMk cId="2148915971" sldId="272"/>
        </pc:sldMkLst>
        <pc:spChg chg="mod">
          <ac:chgData name="João Alves" userId="e25c7e58fe9c07dc" providerId="LiveId" clId="{AFB59EBF-8DCD-4A8C-9B09-00359293A67D}" dt="2025-03-03T01:09:17.491" v="1831" actId="20577"/>
          <ac:spMkLst>
            <pc:docMk/>
            <pc:sldMk cId="2148915971" sldId="272"/>
            <ac:spMk id="2" creationId="{1DE975F1-CC42-48E2-758A-DF7AAE399FE0}"/>
          </ac:spMkLst>
        </pc:spChg>
      </pc:sldChg>
      <pc:sldChg chg="modSp add mod">
        <pc:chgData name="João Alves" userId="e25c7e58fe9c07dc" providerId="LiveId" clId="{AFB59EBF-8DCD-4A8C-9B09-00359293A67D}" dt="2025-03-03T01:16:05.829" v="1863" actId="20577"/>
        <pc:sldMkLst>
          <pc:docMk/>
          <pc:sldMk cId="2462915055" sldId="273"/>
        </pc:sldMkLst>
        <pc:spChg chg="mod">
          <ac:chgData name="João Alves" userId="e25c7e58fe9c07dc" providerId="LiveId" clId="{AFB59EBF-8DCD-4A8C-9B09-00359293A67D}" dt="2025-03-03T01:16:05.829" v="1863" actId="20577"/>
          <ac:spMkLst>
            <pc:docMk/>
            <pc:sldMk cId="2462915055" sldId="273"/>
            <ac:spMk id="2" creationId="{025F8B9B-DFC7-20DA-AEF1-9C07AA1CA0C3}"/>
          </ac:spMkLst>
        </pc:spChg>
      </pc:sldChg>
      <pc:sldChg chg="modSp add mod">
        <pc:chgData name="João Alves" userId="e25c7e58fe9c07dc" providerId="LiveId" clId="{AFB59EBF-8DCD-4A8C-9B09-00359293A67D}" dt="2025-03-03T01:15:20.292" v="1852"/>
        <pc:sldMkLst>
          <pc:docMk/>
          <pc:sldMk cId="3634571564" sldId="274"/>
        </pc:sldMkLst>
        <pc:spChg chg="mod">
          <ac:chgData name="João Alves" userId="e25c7e58fe9c07dc" providerId="LiveId" clId="{AFB59EBF-8DCD-4A8C-9B09-00359293A67D}" dt="2025-03-03T01:15:20.292" v="1852"/>
          <ac:spMkLst>
            <pc:docMk/>
            <pc:sldMk cId="3634571564" sldId="274"/>
            <ac:spMk id="2" creationId="{98F146E4-7963-EF6D-E691-20F4C49E050B}"/>
          </ac:spMkLst>
        </pc:spChg>
      </pc:sldChg>
      <pc:sldChg chg="modSp add mod">
        <pc:chgData name="João Alves" userId="e25c7e58fe9c07dc" providerId="LiveId" clId="{AFB59EBF-8DCD-4A8C-9B09-00359293A67D}" dt="2025-03-03T01:15:54.736" v="1859" actId="6549"/>
        <pc:sldMkLst>
          <pc:docMk/>
          <pc:sldMk cId="440579450" sldId="275"/>
        </pc:sldMkLst>
        <pc:spChg chg="mod">
          <ac:chgData name="João Alves" userId="e25c7e58fe9c07dc" providerId="LiveId" clId="{AFB59EBF-8DCD-4A8C-9B09-00359293A67D}" dt="2025-03-03T01:15:54.736" v="1859" actId="6549"/>
          <ac:spMkLst>
            <pc:docMk/>
            <pc:sldMk cId="440579450" sldId="275"/>
            <ac:spMk id="2" creationId="{D47FA1F9-770C-729B-C644-09843775536E}"/>
          </ac:spMkLst>
        </pc:spChg>
      </pc:sldChg>
      <pc:sldChg chg="modSp add del mod">
        <pc:chgData name="João Alves" userId="e25c7e58fe9c07dc" providerId="LiveId" clId="{AFB59EBF-8DCD-4A8C-9B09-00359293A67D}" dt="2025-03-03T01:15:24.264" v="1853" actId="2696"/>
        <pc:sldMkLst>
          <pc:docMk/>
          <pc:sldMk cId="3507987095"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6CB77967-CEDD-6B00-20AB-47B0730D2E36}"/>
            </a:ext>
          </a:extLst>
        </p:cNvPr>
        <p:cNvGrpSpPr/>
        <p:nvPr/>
      </p:nvGrpSpPr>
      <p:grpSpPr>
        <a:xfrm>
          <a:off x="0" y="0"/>
          <a:ext cx="0" cy="0"/>
          <a:chOff x="0" y="0"/>
          <a:chExt cx="0" cy="0"/>
        </a:xfrm>
      </p:grpSpPr>
      <p:sp>
        <p:nvSpPr>
          <p:cNvPr id="106" name="Google Shape;106;p3:notes">
            <a:extLst>
              <a:ext uri="{FF2B5EF4-FFF2-40B4-BE49-F238E27FC236}">
                <a16:creationId xmlns:a16="http://schemas.microsoft.com/office/drawing/2014/main" id="{C26EA4BA-6ECE-AC0A-7C6B-B176EB207D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a:extLst>
              <a:ext uri="{FF2B5EF4-FFF2-40B4-BE49-F238E27FC236}">
                <a16:creationId xmlns:a16="http://schemas.microsoft.com/office/drawing/2014/main" id="{A08599C1-9401-EB45-434E-1B1CA592AC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3112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CFA01A14-7A02-5730-7A6C-50348715A78F}"/>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BBC5DEA3-3E25-1FA0-FA21-371526D194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a:extLst>
              <a:ext uri="{FF2B5EF4-FFF2-40B4-BE49-F238E27FC236}">
                <a16:creationId xmlns:a16="http://schemas.microsoft.com/office/drawing/2014/main" id="{99772425-738A-D05D-1BFF-80EB980A4D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6238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3740B678-53DD-CE1B-E60B-ABEDD7440D6A}"/>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800581C5-4523-2CED-7847-DB39C9CCCB3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a:extLst>
              <a:ext uri="{FF2B5EF4-FFF2-40B4-BE49-F238E27FC236}">
                <a16:creationId xmlns:a16="http://schemas.microsoft.com/office/drawing/2014/main" id="{C19E4BDF-5CB1-080E-8130-0BE3795A49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3436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DF0B73D2-49E7-96CD-DB25-AAFF2C0A4E04}"/>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7FA0CD1F-C945-BDE0-B0C5-74ABF4FA6C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a:extLst>
              <a:ext uri="{FF2B5EF4-FFF2-40B4-BE49-F238E27FC236}">
                <a16:creationId xmlns:a16="http://schemas.microsoft.com/office/drawing/2014/main" id="{980D5CC6-05AB-9584-D5A6-C425701F9F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3370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A12E3FD9-3FA0-6C7A-08C3-7823FB074CCB}"/>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130EF4F3-FBDB-6066-81BE-4CDBC462B0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a:extLst>
              <a:ext uri="{FF2B5EF4-FFF2-40B4-BE49-F238E27FC236}">
                <a16:creationId xmlns:a16="http://schemas.microsoft.com/office/drawing/2014/main" id="{D83F2C10-D378-B6DD-E1CA-D62DE7D079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7022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6043742E-4132-8756-8836-5353B073133B}"/>
            </a:ext>
          </a:extLst>
        </p:cNvPr>
        <p:cNvGrpSpPr/>
        <p:nvPr/>
      </p:nvGrpSpPr>
      <p:grpSpPr>
        <a:xfrm>
          <a:off x="0" y="0"/>
          <a:ext cx="0" cy="0"/>
          <a:chOff x="0" y="0"/>
          <a:chExt cx="0" cy="0"/>
        </a:xfrm>
      </p:grpSpPr>
      <p:sp>
        <p:nvSpPr>
          <p:cNvPr id="117" name="Google Shape;117;p4:notes">
            <a:extLst>
              <a:ext uri="{FF2B5EF4-FFF2-40B4-BE49-F238E27FC236}">
                <a16:creationId xmlns:a16="http://schemas.microsoft.com/office/drawing/2014/main" id="{CB03379A-EDBB-F322-002F-4E70FB6375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4:notes">
            <a:extLst>
              <a:ext uri="{FF2B5EF4-FFF2-40B4-BE49-F238E27FC236}">
                <a16:creationId xmlns:a16="http://schemas.microsoft.com/office/drawing/2014/main" id="{E3AEC0E9-BF23-2629-4154-D785517C7D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8607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1208E492-8F58-3EE3-0395-499FB1D5C596}"/>
            </a:ext>
          </a:extLst>
        </p:cNvPr>
        <p:cNvGrpSpPr/>
        <p:nvPr/>
      </p:nvGrpSpPr>
      <p:grpSpPr>
        <a:xfrm>
          <a:off x="0" y="0"/>
          <a:ext cx="0" cy="0"/>
          <a:chOff x="0" y="0"/>
          <a:chExt cx="0" cy="0"/>
        </a:xfrm>
      </p:grpSpPr>
      <p:sp>
        <p:nvSpPr>
          <p:cNvPr id="106" name="Google Shape;106;p3:notes">
            <a:extLst>
              <a:ext uri="{FF2B5EF4-FFF2-40B4-BE49-F238E27FC236}">
                <a16:creationId xmlns:a16="http://schemas.microsoft.com/office/drawing/2014/main" id="{7D6CB818-6E8D-ED51-A341-22ECF81BE5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a:extLst>
              <a:ext uri="{FF2B5EF4-FFF2-40B4-BE49-F238E27FC236}">
                <a16:creationId xmlns:a16="http://schemas.microsoft.com/office/drawing/2014/main" id="{75EA34B8-3D27-D14D-FB33-4F715D695A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7456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ED6FE3FC-6880-2B33-30B4-E4F940106C57}"/>
            </a:ext>
          </a:extLst>
        </p:cNvPr>
        <p:cNvGrpSpPr/>
        <p:nvPr/>
      </p:nvGrpSpPr>
      <p:grpSpPr>
        <a:xfrm>
          <a:off x="0" y="0"/>
          <a:ext cx="0" cy="0"/>
          <a:chOff x="0" y="0"/>
          <a:chExt cx="0" cy="0"/>
        </a:xfrm>
      </p:grpSpPr>
      <p:sp>
        <p:nvSpPr>
          <p:cNvPr id="106" name="Google Shape;106;p3:notes">
            <a:extLst>
              <a:ext uri="{FF2B5EF4-FFF2-40B4-BE49-F238E27FC236}">
                <a16:creationId xmlns:a16="http://schemas.microsoft.com/office/drawing/2014/main" id="{A9DA3959-8963-1914-A4FB-8463389338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a:extLst>
              <a:ext uri="{FF2B5EF4-FFF2-40B4-BE49-F238E27FC236}">
                <a16:creationId xmlns:a16="http://schemas.microsoft.com/office/drawing/2014/main" id="{E310D301-6FE6-A8B1-2A3D-4B136E50DD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5545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29B76B84-E02D-4866-7C6D-1A0DA1BD93E8}"/>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C5BABF3C-1E95-33E9-B550-1211638768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a:extLst>
              <a:ext uri="{FF2B5EF4-FFF2-40B4-BE49-F238E27FC236}">
                <a16:creationId xmlns:a16="http://schemas.microsoft.com/office/drawing/2014/main" id="{7AEF5329-91E1-0987-1489-A9588102C9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5394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4AF132BC-F51B-283B-8A82-EFAC9F85B9D2}"/>
            </a:ext>
          </a:extLst>
        </p:cNvPr>
        <p:cNvGrpSpPr/>
        <p:nvPr/>
      </p:nvGrpSpPr>
      <p:grpSpPr>
        <a:xfrm>
          <a:off x="0" y="0"/>
          <a:ext cx="0" cy="0"/>
          <a:chOff x="0" y="0"/>
          <a:chExt cx="0" cy="0"/>
        </a:xfrm>
      </p:grpSpPr>
      <p:sp>
        <p:nvSpPr>
          <p:cNvPr id="106" name="Google Shape;106;p3:notes">
            <a:extLst>
              <a:ext uri="{FF2B5EF4-FFF2-40B4-BE49-F238E27FC236}">
                <a16:creationId xmlns:a16="http://schemas.microsoft.com/office/drawing/2014/main" id="{FE7D57FE-D658-256B-1AC2-BE2894DA21E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a:extLst>
              <a:ext uri="{FF2B5EF4-FFF2-40B4-BE49-F238E27FC236}">
                <a16:creationId xmlns:a16="http://schemas.microsoft.com/office/drawing/2014/main" id="{2F8DD038-C347-BC41-8917-A7B3D9B9FD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7160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A8BD6C09-CBC1-9A6E-B120-C215847D94C0}"/>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15FBA4E2-F728-54E7-1864-C89E0C483F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a:extLst>
              <a:ext uri="{FF2B5EF4-FFF2-40B4-BE49-F238E27FC236}">
                <a16:creationId xmlns:a16="http://schemas.microsoft.com/office/drawing/2014/main" id="{425C83DA-E66E-9F3F-4AFC-9135FC371F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4052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9F633735-6D75-F8B0-0978-9A87C47F43E1}"/>
            </a:ext>
          </a:extLst>
        </p:cNvPr>
        <p:cNvGrpSpPr/>
        <p:nvPr/>
      </p:nvGrpSpPr>
      <p:grpSpPr>
        <a:xfrm>
          <a:off x="0" y="0"/>
          <a:ext cx="0" cy="0"/>
          <a:chOff x="0" y="0"/>
          <a:chExt cx="0" cy="0"/>
        </a:xfrm>
      </p:grpSpPr>
      <p:sp>
        <p:nvSpPr>
          <p:cNvPr id="106" name="Google Shape;106;p3:notes">
            <a:extLst>
              <a:ext uri="{FF2B5EF4-FFF2-40B4-BE49-F238E27FC236}">
                <a16:creationId xmlns:a16="http://schemas.microsoft.com/office/drawing/2014/main" id="{E7E36A63-5755-FB3F-C5D8-405F27F435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a:extLst>
              <a:ext uri="{FF2B5EF4-FFF2-40B4-BE49-F238E27FC236}">
                <a16:creationId xmlns:a16="http://schemas.microsoft.com/office/drawing/2014/main" id="{0F205E09-5849-3DD8-108D-DFE4981169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2508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655B4355-C635-8B26-2823-7CB81BA9CFF7}"/>
            </a:ext>
          </a:extLst>
        </p:cNvPr>
        <p:cNvGrpSpPr/>
        <p:nvPr/>
      </p:nvGrpSpPr>
      <p:grpSpPr>
        <a:xfrm>
          <a:off x="0" y="0"/>
          <a:ext cx="0" cy="0"/>
          <a:chOff x="0" y="0"/>
          <a:chExt cx="0" cy="0"/>
        </a:xfrm>
      </p:grpSpPr>
      <p:sp>
        <p:nvSpPr>
          <p:cNvPr id="106" name="Google Shape;106;p3:notes">
            <a:extLst>
              <a:ext uri="{FF2B5EF4-FFF2-40B4-BE49-F238E27FC236}">
                <a16:creationId xmlns:a16="http://schemas.microsoft.com/office/drawing/2014/main" id="{D2028163-58F2-134A-A0F2-23A1006744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a:extLst>
              <a:ext uri="{FF2B5EF4-FFF2-40B4-BE49-F238E27FC236}">
                <a16:creationId xmlns:a16="http://schemas.microsoft.com/office/drawing/2014/main" id="{2A655506-AE01-902E-6DB6-46F31D0145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521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31BC7788-8593-6B34-7D75-9812D7479E2A}"/>
            </a:ext>
          </a:extLst>
        </p:cNvPr>
        <p:cNvGrpSpPr/>
        <p:nvPr/>
      </p:nvGrpSpPr>
      <p:grpSpPr>
        <a:xfrm>
          <a:off x="0" y="0"/>
          <a:ext cx="0" cy="0"/>
          <a:chOff x="0" y="0"/>
          <a:chExt cx="0" cy="0"/>
        </a:xfrm>
      </p:grpSpPr>
      <p:sp>
        <p:nvSpPr>
          <p:cNvPr id="106" name="Google Shape;106;p3:notes">
            <a:extLst>
              <a:ext uri="{FF2B5EF4-FFF2-40B4-BE49-F238E27FC236}">
                <a16:creationId xmlns:a16="http://schemas.microsoft.com/office/drawing/2014/main" id="{0EACC70F-8021-9B19-92F8-7B3A383EC1B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a:extLst>
              <a:ext uri="{FF2B5EF4-FFF2-40B4-BE49-F238E27FC236}">
                <a16:creationId xmlns:a16="http://schemas.microsoft.com/office/drawing/2014/main" id="{224919E6-7A2A-F7B0-F9DD-CF9B45EF55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4411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A285A4DD-82AB-233A-540C-8EC58E0F82D6}"/>
            </a:ext>
          </a:extLst>
        </p:cNvPr>
        <p:cNvGrpSpPr/>
        <p:nvPr/>
      </p:nvGrpSpPr>
      <p:grpSpPr>
        <a:xfrm>
          <a:off x="0" y="0"/>
          <a:ext cx="0" cy="0"/>
          <a:chOff x="0" y="0"/>
          <a:chExt cx="0" cy="0"/>
        </a:xfrm>
      </p:grpSpPr>
      <p:sp>
        <p:nvSpPr>
          <p:cNvPr id="106" name="Google Shape;106;p3:notes">
            <a:extLst>
              <a:ext uri="{FF2B5EF4-FFF2-40B4-BE49-F238E27FC236}">
                <a16:creationId xmlns:a16="http://schemas.microsoft.com/office/drawing/2014/main" id="{70D2A7D2-DCDA-2B19-B1CC-4BAF691125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a:extLst>
              <a:ext uri="{FF2B5EF4-FFF2-40B4-BE49-F238E27FC236}">
                <a16:creationId xmlns:a16="http://schemas.microsoft.com/office/drawing/2014/main" id="{75C480DB-2AC0-712A-66D3-02D060BDE4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64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805933A4-F712-DF66-F7A8-DF1DDC0E130B}"/>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6F4336BF-23A3-74DE-29A2-46B44E4B7B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a:extLst>
              <a:ext uri="{FF2B5EF4-FFF2-40B4-BE49-F238E27FC236}">
                <a16:creationId xmlns:a16="http://schemas.microsoft.com/office/drawing/2014/main" id="{D8E8563D-1729-D049-375F-657A7CF5C9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8036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CE495B82-9715-1433-8C69-2106738A60BC}"/>
            </a:ext>
          </a:extLst>
        </p:cNvPr>
        <p:cNvGrpSpPr/>
        <p:nvPr/>
      </p:nvGrpSpPr>
      <p:grpSpPr>
        <a:xfrm>
          <a:off x="0" y="0"/>
          <a:ext cx="0" cy="0"/>
          <a:chOff x="0" y="0"/>
          <a:chExt cx="0" cy="0"/>
        </a:xfrm>
      </p:grpSpPr>
      <p:sp>
        <p:nvSpPr>
          <p:cNvPr id="106" name="Google Shape;106;p3:notes">
            <a:extLst>
              <a:ext uri="{FF2B5EF4-FFF2-40B4-BE49-F238E27FC236}">
                <a16:creationId xmlns:a16="http://schemas.microsoft.com/office/drawing/2014/main" id="{39DA945D-750A-F214-9385-0C5BE1CE1EC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a:extLst>
              <a:ext uri="{FF2B5EF4-FFF2-40B4-BE49-F238E27FC236}">
                <a16:creationId xmlns:a16="http://schemas.microsoft.com/office/drawing/2014/main" id="{47D0F0C5-DB36-A7AF-C397-7B78D9F761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58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A27F7873-2C63-855E-BBA2-ED077DF92556}"/>
            </a:ext>
          </a:extLst>
        </p:cNvPr>
        <p:cNvGrpSpPr/>
        <p:nvPr/>
      </p:nvGrpSpPr>
      <p:grpSpPr>
        <a:xfrm>
          <a:off x="0" y="0"/>
          <a:ext cx="0" cy="0"/>
          <a:chOff x="0" y="0"/>
          <a:chExt cx="0" cy="0"/>
        </a:xfrm>
      </p:grpSpPr>
      <p:sp>
        <p:nvSpPr>
          <p:cNvPr id="106" name="Google Shape;106;p3:notes">
            <a:extLst>
              <a:ext uri="{FF2B5EF4-FFF2-40B4-BE49-F238E27FC236}">
                <a16:creationId xmlns:a16="http://schemas.microsoft.com/office/drawing/2014/main" id="{84190A4F-D86D-08A8-E846-410411BF5E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a:extLst>
              <a:ext uri="{FF2B5EF4-FFF2-40B4-BE49-F238E27FC236}">
                <a16:creationId xmlns:a16="http://schemas.microsoft.com/office/drawing/2014/main" id="{55A05705-2B83-1AAF-587F-3BACE6D451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020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6"/>
          <p:cNvSpPr>
            <a:spLocks noGrp="1"/>
          </p:cNvSpPr>
          <p:nvPr>
            <p:ph type="pic" idx="2"/>
          </p:nvPr>
        </p:nvSpPr>
        <p:spPr>
          <a:xfrm>
            <a:off x="1792288" y="612775"/>
            <a:ext cx="5486400" cy="4114800"/>
          </a:xfrm>
          <a:prstGeom prst="rect">
            <a:avLst/>
          </a:prstGeom>
          <a:noFill/>
          <a:ln>
            <a:noFill/>
          </a:ln>
        </p:spPr>
      </p:sp>
      <p:sp>
        <p:nvSpPr>
          <p:cNvPr id="64" name="Google Shape;64;p1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creativecommons.org/licenses/by-nc-nd/3.0/"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emapretoebrancoouacores.blogspot.com/2010/02/caretos-de-pondence.html" TargetMode="External"/><Relationship Id="rId5" Type="http://schemas.openxmlformats.org/officeDocument/2006/relationships/image" Target="../media/image10.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creativecommons.org/licenses/by-nc-sa/3.0/"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alfilodeloimprobable.com/entrudo-chocalheiro-caretos-podence/" TargetMode="External"/><Relationship Id="rId5" Type="http://schemas.openxmlformats.org/officeDocument/2006/relationships/image" Target="../media/image11.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creativecommons.org/licenses/by-nc-sa/3.0/"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im4portugues.blogspot.com/2015/03/o-entrudo-portugal-e-galiza.html" TargetMode="External"/><Relationship Id="rId5" Type="http://schemas.openxmlformats.org/officeDocument/2006/relationships/image" Target="../media/image12.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creativecommons.org/licenses/by-nc-sa/3.0/"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alfilodeloimprobable.com/entrudo-chocalheiro-caretos-podence/" TargetMode="External"/><Relationship Id="rId5" Type="http://schemas.openxmlformats.org/officeDocument/2006/relationships/image" Target="../media/image13.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creativecommons.org/licenses/by-nc-sa/3.0/"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alfilodeloimprobable.com/entrudo-chocalheiro-caretos-podence/" TargetMode="External"/><Relationship Id="rId5" Type="http://schemas.openxmlformats.org/officeDocument/2006/relationships/image" Target="../media/image14.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creativecommons.org/licenses/by-nc-nd/3.0/"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flickr.com/photos/visitportoandnorth/784282768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creativecommons.org/licenses/by-nc-nd/3.0/"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flickr.com/photos/andarilha_isabelcoimbra/38942486820" TargetMode="External"/><Relationship Id="rId5" Type="http://schemas.openxmlformats.org/officeDocument/2006/relationships/image" Target="../media/image16.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creativecommons.org/licenses/by-nc-sa/3.0/"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flickr.com/photos/samuel_santos/16569119739/" TargetMode="External"/><Relationship Id="rId5" Type="http://schemas.openxmlformats.org/officeDocument/2006/relationships/image" Target="../media/image7.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creativecommons.org/licenses/by-nc-sa/3.0/"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alfilodeloimprobable.com/entrudo-chocalheiro-caretos-podence/" TargetMode="External"/><Relationship Id="rId5" Type="http://schemas.openxmlformats.org/officeDocument/2006/relationships/image" Target="../media/image9.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F4E7"/>
        </a:solidFill>
        <a:effectLst/>
      </p:bgPr>
    </p:bg>
    <p:spTree>
      <p:nvGrpSpPr>
        <p:cNvPr id="1" name="Shape 83"/>
        <p:cNvGrpSpPr/>
        <p:nvPr/>
      </p:nvGrpSpPr>
      <p:grpSpPr>
        <a:xfrm>
          <a:off x="0" y="0"/>
          <a:ext cx="0" cy="0"/>
          <a:chOff x="0" y="0"/>
          <a:chExt cx="0" cy="0"/>
        </a:xfrm>
      </p:grpSpPr>
      <p:sp>
        <p:nvSpPr>
          <p:cNvPr id="85" name="Google Shape;85;p1"/>
          <p:cNvSpPr/>
          <p:nvPr/>
        </p:nvSpPr>
        <p:spPr>
          <a:xfrm>
            <a:off x="5912382" y="8126721"/>
            <a:ext cx="6016246" cy="644409"/>
          </a:xfrm>
          <a:custGeom>
            <a:avLst/>
            <a:gdLst/>
            <a:ahLst/>
            <a:cxnLst/>
            <a:rect l="l" t="t" r="r" b="b"/>
            <a:pathLst>
              <a:path w="9109870" h="1107440" extrusionOk="0">
                <a:moveTo>
                  <a:pt x="8556149" y="45720"/>
                </a:moveTo>
                <a:cubicBezTo>
                  <a:pt x="8835549" y="45720"/>
                  <a:pt x="9062879" y="273050"/>
                  <a:pt x="9062879" y="552450"/>
                </a:cubicBezTo>
                <a:cubicBezTo>
                  <a:pt x="9062879" y="831850"/>
                  <a:pt x="8835549" y="1059180"/>
                  <a:pt x="8556149" y="1059180"/>
                </a:cubicBezTo>
                <a:lnTo>
                  <a:pt x="553720" y="1059180"/>
                </a:lnTo>
                <a:cubicBezTo>
                  <a:pt x="274320" y="1059180"/>
                  <a:pt x="46990" y="831850"/>
                  <a:pt x="46990" y="552450"/>
                </a:cubicBezTo>
                <a:cubicBezTo>
                  <a:pt x="46990" y="273050"/>
                  <a:pt x="274320" y="45720"/>
                  <a:pt x="553720" y="45720"/>
                </a:cubicBezTo>
                <a:lnTo>
                  <a:pt x="8556149" y="45720"/>
                </a:lnTo>
                <a:moveTo>
                  <a:pt x="8556149" y="0"/>
                </a:moveTo>
                <a:lnTo>
                  <a:pt x="553720" y="0"/>
                </a:lnTo>
                <a:cubicBezTo>
                  <a:pt x="247650" y="0"/>
                  <a:pt x="0" y="247650"/>
                  <a:pt x="0" y="553720"/>
                </a:cubicBezTo>
                <a:cubicBezTo>
                  <a:pt x="0" y="859790"/>
                  <a:pt x="247650" y="1107440"/>
                  <a:pt x="553720" y="1107440"/>
                </a:cubicBezTo>
                <a:lnTo>
                  <a:pt x="8556149" y="1107440"/>
                </a:lnTo>
                <a:cubicBezTo>
                  <a:pt x="8862220" y="1107440"/>
                  <a:pt x="9109870" y="859790"/>
                  <a:pt x="9109870" y="553720"/>
                </a:cubicBezTo>
                <a:cubicBezTo>
                  <a:pt x="9108599" y="247650"/>
                  <a:pt x="8860949" y="0"/>
                  <a:pt x="85561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dirty="0"/>
          </a:p>
        </p:txBody>
      </p:sp>
      <p:sp>
        <p:nvSpPr>
          <p:cNvPr id="86" name="Google Shape;86;p1"/>
          <p:cNvSpPr/>
          <p:nvPr/>
        </p:nvSpPr>
        <p:spPr>
          <a:xfrm>
            <a:off x="9443800" y="8923020"/>
            <a:ext cx="2438174" cy="1705628"/>
          </a:xfrm>
          <a:custGeom>
            <a:avLst/>
            <a:gdLst/>
            <a:ahLst/>
            <a:cxnLst/>
            <a:rect l="l" t="t" r="r" b="b"/>
            <a:pathLst>
              <a:path w="2438174" h="1705628" extrusionOk="0">
                <a:moveTo>
                  <a:pt x="0" y="0"/>
                </a:moveTo>
                <a:lnTo>
                  <a:pt x="2438174" y="0"/>
                </a:lnTo>
                <a:lnTo>
                  <a:pt x="2438174" y="1705628"/>
                </a:lnTo>
                <a:lnTo>
                  <a:pt x="0" y="1705628"/>
                </a:lnTo>
                <a:lnTo>
                  <a:pt x="0" y="0"/>
                </a:lnTo>
                <a:close/>
              </a:path>
            </a:pathLst>
          </a:custGeom>
          <a:blipFill rotWithShape="1">
            <a:blip r:embed="rId3">
              <a:alphaModFix/>
            </a:blip>
            <a:stretch>
              <a:fillRect t="-42947"/>
            </a:stretch>
          </a:blipFill>
          <a:ln>
            <a:noFill/>
          </a:ln>
        </p:spPr>
        <p:txBody>
          <a:bodyPr/>
          <a:lstStyle/>
          <a:p>
            <a:endParaRPr lang="en-GB" noProof="0" dirty="0"/>
          </a:p>
        </p:txBody>
      </p:sp>
      <p:sp>
        <p:nvSpPr>
          <p:cNvPr id="88" name="Google Shape;88;p1"/>
          <p:cNvSpPr/>
          <p:nvPr/>
        </p:nvSpPr>
        <p:spPr>
          <a:xfrm>
            <a:off x="5524876" y="9258300"/>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GB" noProof="0" dirty="0"/>
          </a:p>
        </p:txBody>
      </p:sp>
      <p:sp>
        <p:nvSpPr>
          <p:cNvPr id="89" name="Google Shape;89;p1"/>
          <p:cNvSpPr/>
          <p:nvPr/>
        </p:nvSpPr>
        <p:spPr>
          <a:xfrm>
            <a:off x="11162069" y="280132"/>
            <a:ext cx="6974331" cy="1120196"/>
          </a:xfrm>
          <a:custGeom>
            <a:avLst/>
            <a:gdLst/>
            <a:ahLst/>
            <a:cxnLst/>
            <a:rect l="l" t="t" r="r" b="b"/>
            <a:pathLst>
              <a:path w="6974331" h="1120196" extrusionOk="0">
                <a:moveTo>
                  <a:pt x="0" y="0"/>
                </a:moveTo>
                <a:lnTo>
                  <a:pt x="6974331" y="0"/>
                </a:lnTo>
                <a:lnTo>
                  <a:pt x="6974331" y="1120195"/>
                </a:lnTo>
                <a:lnTo>
                  <a:pt x="0" y="1120195"/>
                </a:lnTo>
                <a:lnTo>
                  <a:pt x="0" y="0"/>
                </a:lnTo>
                <a:close/>
              </a:path>
            </a:pathLst>
          </a:custGeom>
          <a:blipFill rotWithShape="1">
            <a:blip r:embed="rId5">
              <a:alphaModFix/>
            </a:blip>
            <a:stretch>
              <a:fillRect t="-5753" b="-5753"/>
            </a:stretch>
          </a:blipFill>
          <a:ln>
            <a:noFill/>
          </a:ln>
        </p:spPr>
        <p:txBody>
          <a:bodyPr/>
          <a:lstStyle/>
          <a:p>
            <a:endParaRPr lang="en-GB" noProof="0" dirty="0"/>
          </a:p>
        </p:txBody>
      </p:sp>
      <p:sp>
        <p:nvSpPr>
          <p:cNvPr id="90" name="Google Shape;90;p1"/>
          <p:cNvSpPr txBox="1"/>
          <p:nvPr/>
        </p:nvSpPr>
        <p:spPr>
          <a:xfrm>
            <a:off x="6034180" y="8201648"/>
            <a:ext cx="5741176" cy="43088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2000" i="1" noProof="0" dirty="0" err="1">
                <a:latin typeface="Roboto"/>
                <a:ea typeface="Roboto"/>
                <a:cs typeface="Roboto"/>
                <a:sym typeface="Roboto"/>
              </a:rPr>
              <a:t>Podence</a:t>
            </a:r>
            <a:r>
              <a:rPr lang="en-GB" sz="2000" i="1" noProof="0" dirty="0">
                <a:latin typeface="Roboto"/>
                <a:ea typeface="Roboto"/>
                <a:cs typeface="Roboto"/>
                <a:sym typeface="Roboto"/>
              </a:rPr>
              <a:t>, Macedo de </a:t>
            </a:r>
            <a:r>
              <a:rPr lang="en-GB" sz="2000" i="1" noProof="0" dirty="0" err="1">
                <a:latin typeface="Roboto"/>
                <a:ea typeface="Roboto"/>
                <a:cs typeface="Roboto"/>
                <a:sym typeface="Roboto"/>
              </a:rPr>
              <a:t>Cavaleiros</a:t>
            </a:r>
            <a:r>
              <a:rPr lang="en-GB" sz="2000" i="1" noProof="0" dirty="0">
                <a:latin typeface="Roboto"/>
                <a:ea typeface="Roboto"/>
                <a:cs typeface="Roboto"/>
                <a:sym typeface="Roboto"/>
              </a:rPr>
              <a:t> – Cultural Tradition</a:t>
            </a:r>
            <a:endParaRPr lang="en-GB" noProof="0" dirty="0"/>
          </a:p>
        </p:txBody>
      </p:sp>
      <p:sp>
        <p:nvSpPr>
          <p:cNvPr id="92" name="Google Shape;92;p1"/>
          <p:cNvSpPr txBox="1"/>
          <p:nvPr/>
        </p:nvSpPr>
        <p:spPr>
          <a:xfrm>
            <a:off x="15748000" y="9417059"/>
            <a:ext cx="1963713" cy="43088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2000" b="0" i="0" u="none" strike="noStrike" cap="none" noProof="0" dirty="0">
                <a:solidFill>
                  <a:srgbClr val="6550A3"/>
                </a:solidFill>
                <a:latin typeface="Roboto"/>
                <a:ea typeface="Roboto"/>
                <a:cs typeface="Roboto"/>
                <a:sym typeface="Roboto"/>
              </a:rPr>
              <a:t>#CreativeEurope</a:t>
            </a:r>
            <a:endParaRPr lang="en-GB" noProof="0" dirty="0"/>
          </a:p>
        </p:txBody>
      </p:sp>
      <p:sp>
        <p:nvSpPr>
          <p:cNvPr id="93" name="Google Shape;93;p1"/>
          <p:cNvSpPr txBox="1"/>
          <p:nvPr/>
        </p:nvSpPr>
        <p:spPr>
          <a:xfrm>
            <a:off x="5461809" y="1137304"/>
            <a:ext cx="6885919" cy="60305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r>
              <a:rPr lang="en-GB" sz="2799" b="1" i="0" u="none" strike="noStrike" cap="none" noProof="0" dirty="0">
                <a:solidFill>
                  <a:srgbClr val="000000"/>
                </a:solidFill>
                <a:latin typeface="Roboto"/>
                <a:ea typeface="Roboto"/>
                <a:cs typeface="Roboto"/>
                <a:sym typeface="Roboto"/>
              </a:rPr>
              <a:t>Carnaval de </a:t>
            </a:r>
            <a:r>
              <a:rPr lang="en-GB" sz="2799" b="1" i="0" u="none" strike="noStrike" cap="none" noProof="0" dirty="0" err="1">
                <a:solidFill>
                  <a:srgbClr val="000000"/>
                </a:solidFill>
                <a:latin typeface="Roboto"/>
                <a:ea typeface="Roboto"/>
                <a:cs typeface="Roboto"/>
                <a:sym typeface="Roboto"/>
              </a:rPr>
              <a:t>Podence</a:t>
            </a:r>
            <a:endParaRPr lang="en-GB" noProof="0" dirty="0"/>
          </a:p>
        </p:txBody>
      </p:sp>
      <p:pic>
        <p:nvPicPr>
          <p:cNvPr id="6" name="Picture 5" descr="A group of people wearing colorful clothing&#10;&#10;AI-generated content may be incorrect.">
            <a:extLst>
              <a:ext uri="{FF2B5EF4-FFF2-40B4-BE49-F238E27FC236}">
                <a16:creationId xmlns:a16="http://schemas.microsoft.com/office/drawing/2014/main" id="{7F1FCFFD-3984-84B0-7E98-A860103B54BA}"/>
              </a:ext>
            </a:extLst>
          </p:cNvPr>
          <p:cNvPicPr>
            <a:picLocks noChangeAspect="1"/>
          </p:cNvPicPr>
          <p:nvPr/>
        </p:nvPicPr>
        <p:blipFill>
          <a:blip r:embed="rId6"/>
          <a:stretch>
            <a:fillRect/>
          </a:stretch>
        </p:blipFill>
        <p:spPr>
          <a:xfrm>
            <a:off x="4633060" y="2011169"/>
            <a:ext cx="8756650" cy="58377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F6FE"/>
        </a:solidFill>
        <a:effectLst/>
      </p:bgPr>
    </p:bg>
    <p:spTree>
      <p:nvGrpSpPr>
        <p:cNvPr id="1" name="Shape 108">
          <a:extLst>
            <a:ext uri="{FF2B5EF4-FFF2-40B4-BE49-F238E27FC236}">
              <a16:creationId xmlns:a16="http://schemas.microsoft.com/office/drawing/2014/main" id="{5F419EBF-B06F-40E1-8436-E26B0EB5C404}"/>
            </a:ext>
          </a:extLst>
        </p:cNvPr>
        <p:cNvGrpSpPr/>
        <p:nvPr/>
      </p:nvGrpSpPr>
      <p:grpSpPr>
        <a:xfrm>
          <a:off x="0" y="0"/>
          <a:ext cx="0" cy="0"/>
          <a:chOff x="0" y="0"/>
          <a:chExt cx="0" cy="0"/>
        </a:xfrm>
      </p:grpSpPr>
      <p:sp>
        <p:nvSpPr>
          <p:cNvPr id="110" name="Google Shape;110;p3">
            <a:extLst>
              <a:ext uri="{FF2B5EF4-FFF2-40B4-BE49-F238E27FC236}">
                <a16:creationId xmlns:a16="http://schemas.microsoft.com/office/drawing/2014/main" id="{785C05F2-26E2-33F9-4FB5-9C3E4331065D}"/>
              </a:ext>
            </a:extLst>
          </p:cNvPr>
          <p:cNvSpPr txBox="1"/>
          <p:nvPr/>
        </p:nvSpPr>
        <p:spPr>
          <a:xfrm>
            <a:off x="15763614" y="9310339"/>
            <a:ext cx="2080714" cy="43056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dirty="0">
                <a:solidFill>
                  <a:srgbClr val="6550A3"/>
                </a:solidFill>
                <a:latin typeface="Roboto"/>
                <a:ea typeface="Roboto"/>
                <a:cs typeface="Roboto"/>
                <a:sym typeface="Roboto"/>
              </a:rPr>
              <a:t>#CreativeEurope</a:t>
            </a:r>
            <a:endParaRPr dirty="0"/>
          </a:p>
        </p:txBody>
      </p:sp>
      <p:sp>
        <p:nvSpPr>
          <p:cNvPr id="111" name="Google Shape;111;p3">
            <a:extLst>
              <a:ext uri="{FF2B5EF4-FFF2-40B4-BE49-F238E27FC236}">
                <a16:creationId xmlns:a16="http://schemas.microsoft.com/office/drawing/2014/main" id="{61FBEBCE-222E-68C0-DB3A-FB6FE6177624}"/>
              </a:ext>
            </a:extLst>
          </p:cNvPr>
          <p:cNvSpPr txBox="1"/>
          <p:nvPr/>
        </p:nvSpPr>
        <p:spPr>
          <a:xfrm>
            <a:off x="1028700" y="2608221"/>
            <a:ext cx="9829800" cy="5429179"/>
          </a:xfrm>
          <a:prstGeom prst="rect">
            <a:avLst/>
          </a:prstGeom>
          <a:noFill/>
          <a:ln>
            <a:noFill/>
          </a:ln>
        </p:spPr>
        <p:txBody>
          <a:bodyPr spcFirstLastPara="1" wrap="square" lIns="0" tIns="0" rIns="0" bIns="0" anchor="t" anchorCtr="0">
            <a:spAutoFit/>
          </a:bodyPr>
          <a:lstStyle/>
          <a:p>
            <a:pPr marL="0" marR="0" lvl="0" indent="0" algn="just" rtl="0">
              <a:lnSpc>
                <a:spcPct val="140017"/>
              </a:lnSpc>
              <a:spcBef>
                <a:spcPts val="0"/>
              </a:spcBef>
              <a:spcAft>
                <a:spcPts val="0"/>
              </a:spcAft>
              <a:buNone/>
            </a:pPr>
            <a:r>
              <a:rPr lang="en-US" sz="2800" dirty="0">
                <a:latin typeface="+mn-lt"/>
                <a:ea typeface="Roboto"/>
                <a:cs typeface="Roboto"/>
                <a:sym typeface="Roboto"/>
              </a:rPr>
              <a:t>The event blends ancient rituals with modern inclusivity, as both men and women, young and old, can now participate in a tradition that was once reserved for young men. The rushing, jumping, and playful chaos of the </a:t>
            </a:r>
            <a:r>
              <a:rPr lang="en-US" sz="2800" dirty="0" err="1">
                <a:latin typeface="+mn-lt"/>
                <a:ea typeface="Roboto"/>
                <a:cs typeface="Roboto"/>
                <a:sym typeface="Roboto"/>
              </a:rPr>
              <a:t>Caretos</a:t>
            </a:r>
            <a:r>
              <a:rPr lang="en-US" sz="2800" dirty="0">
                <a:latin typeface="+mn-lt"/>
                <a:ea typeface="Roboto"/>
                <a:cs typeface="Roboto"/>
                <a:sym typeface="Roboto"/>
              </a:rPr>
              <a:t> running through the streets creates an intensely immersive and adrenaline-filled experience for onlookers.</a:t>
            </a:r>
          </a:p>
          <a:p>
            <a:pPr marL="0" marR="0" lvl="0" indent="0" algn="just" rtl="0">
              <a:lnSpc>
                <a:spcPct val="140017"/>
              </a:lnSpc>
              <a:spcBef>
                <a:spcPts val="0"/>
              </a:spcBef>
              <a:spcAft>
                <a:spcPts val="0"/>
              </a:spcAft>
              <a:buNone/>
            </a:pPr>
            <a:r>
              <a:rPr lang="en-US" sz="2800" dirty="0">
                <a:latin typeface="+mn-lt"/>
                <a:ea typeface="Roboto"/>
                <a:cs typeface="Roboto"/>
                <a:sym typeface="Roboto"/>
              </a:rPr>
              <a:t>Local food, music, and storytelling further enhance the sense of cultural immersion, making visitors feel like they are part of a living tradition rather than just spectators.</a:t>
            </a:r>
            <a:endParaRPr sz="2800" b="0" i="0" u="none" strike="noStrike" cap="none" dirty="0">
              <a:solidFill>
                <a:srgbClr val="000000"/>
              </a:solidFill>
              <a:latin typeface="+mn-lt"/>
              <a:ea typeface="Roboto"/>
              <a:cs typeface="Roboto"/>
              <a:sym typeface="Roboto"/>
            </a:endParaRPr>
          </a:p>
        </p:txBody>
      </p:sp>
      <p:sp>
        <p:nvSpPr>
          <p:cNvPr id="112" name="Google Shape;112;p3">
            <a:extLst>
              <a:ext uri="{FF2B5EF4-FFF2-40B4-BE49-F238E27FC236}">
                <a16:creationId xmlns:a16="http://schemas.microsoft.com/office/drawing/2014/main" id="{3460470A-92C0-5C93-A7ED-B71175CBC470}"/>
              </a:ext>
            </a:extLst>
          </p:cNvPr>
          <p:cNvSpPr txBox="1"/>
          <p:nvPr/>
        </p:nvSpPr>
        <p:spPr>
          <a:xfrm>
            <a:off x="1028700" y="876300"/>
            <a:ext cx="1583342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dirty="0">
                <a:solidFill>
                  <a:srgbClr val="6550A3"/>
                </a:solidFill>
                <a:latin typeface="Roboto"/>
                <a:ea typeface="Roboto"/>
                <a:cs typeface="Roboto"/>
                <a:sym typeface="Roboto"/>
              </a:rPr>
              <a:t>V</a:t>
            </a:r>
            <a:r>
              <a:rPr lang="en-US" sz="7000" b="1" i="0" u="none" strike="noStrike" cap="none" dirty="0">
                <a:solidFill>
                  <a:srgbClr val="6550A3"/>
                </a:solidFill>
                <a:latin typeface="Roboto"/>
                <a:ea typeface="Roboto"/>
                <a:cs typeface="Roboto"/>
                <a:sym typeface="Roboto"/>
              </a:rPr>
              <a:t>isitors </a:t>
            </a:r>
            <a:r>
              <a:rPr lang="en-US" sz="7000" b="1" dirty="0">
                <a:solidFill>
                  <a:srgbClr val="6550A3"/>
                </a:solidFill>
                <a:latin typeface="Roboto"/>
                <a:ea typeface="Roboto"/>
                <a:cs typeface="Roboto"/>
                <a:sym typeface="Roboto"/>
              </a:rPr>
              <a:t>B</a:t>
            </a:r>
            <a:r>
              <a:rPr lang="en-US" sz="7000" b="1" i="0" u="none" strike="noStrike" cap="none" dirty="0">
                <a:solidFill>
                  <a:srgbClr val="6550A3"/>
                </a:solidFill>
                <a:latin typeface="Roboto"/>
                <a:ea typeface="Roboto"/>
                <a:cs typeface="Roboto"/>
                <a:sym typeface="Roboto"/>
              </a:rPr>
              <a:t>enefits and Impact</a:t>
            </a:r>
            <a:endParaRPr lang="en-US" sz="7200" dirty="0"/>
          </a:p>
        </p:txBody>
      </p:sp>
      <p:sp>
        <p:nvSpPr>
          <p:cNvPr id="113" name="Google Shape;113;p3">
            <a:extLst>
              <a:ext uri="{FF2B5EF4-FFF2-40B4-BE49-F238E27FC236}">
                <a16:creationId xmlns:a16="http://schemas.microsoft.com/office/drawing/2014/main" id="{3CDC54FC-9F0E-E007-61FF-E168B0B53E82}"/>
              </a:ext>
            </a:extLst>
          </p:cNvPr>
          <p:cNvSpPr/>
          <p:nvPr/>
        </p:nvSpPr>
        <p:spPr>
          <a:xfrm>
            <a:off x="9443800" y="8923020"/>
            <a:ext cx="2438174" cy="1705628"/>
          </a:xfrm>
          <a:custGeom>
            <a:avLst/>
            <a:gdLst/>
            <a:ahLst/>
            <a:cxnLst/>
            <a:rect l="l" t="t" r="r" b="b"/>
            <a:pathLst>
              <a:path w="2438174" h="1705628" extrusionOk="0">
                <a:moveTo>
                  <a:pt x="0" y="0"/>
                </a:moveTo>
                <a:lnTo>
                  <a:pt x="2438174" y="0"/>
                </a:lnTo>
                <a:lnTo>
                  <a:pt x="2438174" y="1705628"/>
                </a:lnTo>
                <a:lnTo>
                  <a:pt x="0" y="1705628"/>
                </a:lnTo>
                <a:lnTo>
                  <a:pt x="0" y="0"/>
                </a:lnTo>
                <a:close/>
              </a:path>
            </a:pathLst>
          </a:custGeom>
          <a:blipFill rotWithShape="1">
            <a:blip r:embed="rId3">
              <a:alphaModFix/>
            </a:blip>
            <a:stretch>
              <a:fillRect t="-42947"/>
            </a:stretch>
          </a:blipFill>
          <a:ln>
            <a:noFill/>
          </a:ln>
        </p:spPr>
        <p:txBody>
          <a:bodyPr/>
          <a:lstStyle/>
          <a:p>
            <a:endParaRPr lang="en-US"/>
          </a:p>
        </p:txBody>
      </p:sp>
      <p:sp>
        <p:nvSpPr>
          <p:cNvPr id="114" name="Google Shape;114;p3">
            <a:extLst>
              <a:ext uri="{FF2B5EF4-FFF2-40B4-BE49-F238E27FC236}">
                <a16:creationId xmlns:a16="http://schemas.microsoft.com/office/drawing/2014/main" id="{6D5B4461-81D9-9F0C-02A2-4AFF52897B20}"/>
              </a:ext>
            </a:extLst>
          </p:cNvPr>
          <p:cNvSpPr/>
          <p:nvPr/>
        </p:nvSpPr>
        <p:spPr>
          <a:xfrm>
            <a:off x="5524876" y="9258300"/>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15" name="Google Shape;115;p3">
            <a:extLst>
              <a:ext uri="{FF2B5EF4-FFF2-40B4-BE49-F238E27FC236}">
                <a16:creationId xmlns:a16="http://schemas.microsoft.com/office/drawing/2014/main" id="{24715D74-C39B-5A51-C9CD-8B46479CE20A}"/>
              </a:ext>
            </a:extLst>
          </p:cNvPr>
          <p:cNvSpPr txBox="1"/>
          <p:nvPr/>
        </p:nvSpPr>
        <p:spPr>
          <a:xfrm>
            <a:off x="8032775" y="8292465"/>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pic>
        <p:nvPicPr>
          <p:cNvPr id="3" name="Picture 2" descr="A group of people in colorful clothing outside a church&#10;&#10;AI-generated content may be incorrect.">
            <a:extLst>
              <a:ext uri="{FF2B5EF4-FFF2-40B4-BE49-F238E27FC236}">
                <a16:creationId xmlns:a16="http://schemas.microsoft.com/office/drawing/2014/main" id="{3125CD65-9D59-C300-F36A-2784D80AC5B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413163" y="2899545"/>
            <a:ext cx="6431165" cy="4276725"/>
          </a:xfrm>
          <a:prstGeom prst="rect">
            <a:avLst/>
          </a:prstGeom>
        </p:spPr>
      </p:pic>
      <p:sp>
        <p:nvSpPr>
          <p:cNvPr id="4" name="TextBox 3">
            <a:extLst>
              <a:ext uri="{FF2B5EF4-FFF2-40B4-BE49-F238E27FC236}">
                <a16:creationId xmlns:a16="http://schemas.microsoft.com/office/drawing/2014/main" id="{2F07F9EF-7C42-3695-620B-2E89D0411769}"/>
              </a:ext>
            </a:extLst>
          </p:cNvPr>
          <p:cNvSpPr txBox="1"/>
          <p:nvPr/>
        </p:nvSpPr>
        <p:spPr>
          <a:xfrm>
            <a:off x="12776348" y="7334085"/>
            <a:ext cx="3704794" cy="230832"/>
          </a:xfrm>
          <a:prstGeom prst="rect">
            <a:avLst/>
          </a:prstGeom>
          <a:noFill/>
        </p:spPr>
        <p:txBody>
          <a:bodyPr wrap="square" rtlCol="0">
            <a:spAutoFit/>
          </a:bodyPr>
          <a:lstStyle/>
          <a:p>
            <a:r>
              <a:rPr lang="en-US" sz="900" dirty="0">
                <a:hlinkClick r:id="rId6" tooltip="https://emapretoebrancoouacores.blogspot.com/2010/02/caretos-de-pondence.html"/>
              </a:rPr>
              <a:t>This Photo</a:t>
            </a:r>
            <a:r>
              <a:rPr lang="en-US" sz="900" dirty="0"/>
              <a:t> by Unknown Author is licensed under </a:t>
            </a:r>
            <a:r>
              <a:rPr lang="en-US" sz="900" dirty="0">
                <a:hlinkClick r:id="rId7" tooltip="https://creativecommons.org/licenses/by-nc-nd/3.0/"/>
              </a:rPr>
              <a:t>CC BY-NC-ND</a:t>
            </a:r>
            <a:endParaRPr lang="en-US" sz="900" dirty="0"/>
          </a:p>
        </p:txBody>
      </p:sp>
    </p:spTree>
    <p:extLst>
      <p:ext uri="{BB962C8B-B14F-4D97-AF65-F5344CB8AC3E}">
        <p14:creationId xmlns:p14="http://schemas.microsoft.com/office/powerpoint/2010/main" val="2217155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1BADE"/>
        </a:solidFill>
        <a:effectLst/>
      </p:bgPr>
    </p:bg>
    <p:spTree>
      <p:nvGrpSpPr>
        <p:cNvPr id="1" name="Shape 97">
          <a:extLst>
            <a:ext uri="{FF2B5EF4-FFF2-40B4-BE49-F238E27FC236}">
              <a16:creationId xmlns:a16="http://schemas.microsoft.com/office/drawing/2014/main" id="{C1509F18-3D33-9FFB-DA0F-CD300E4DF1D2}"/>
            </a:ext>
          </a:extLst>
        </p:cNvPr>
        <p:cNvGrpSpPr/>
        <p:nvPr/>
      </p:nvGrpSpPr>
      <p:grpSpPr>
        <a:xfrm>
          <a:off x="0" y="0"/>
          <a:ext cx="0" cy="0"/>
          <a:chOff x="0" y="0"/>
          <a:chExt cx="0" cy="0"/>
        </a:xfrm>
      </p:grpSpPr>
      <p:sp>
        <p:nvSpPr>
          <p:cNvPr id="99" name="Google Shape;99;p2">
            <a:extLst>
              <a:ext uri="{FF2B5EF4-FFF2-40B4-BE49-F238E27FC236}">
                <a16:creationId xmlns:a16="http://schemas.microsoft.com/office/drawing/2014/main" id="{0B4FC1D5-CAB2-6CA0-7EF9-0D5D4029FE75}"/>
              </a:ext>
            </a:extLst>
          </p:cNvPr>
          <p:cNvSpPr/>
          <p:nvPr/>
        </p:nvSpPr>
        <p:spPr>
          <a:xfrm>
            <a:off x="9144000" y="9112469"/>
            <a:ext cx="2438174" cy="1705628"/>
          </a:xfrm>
          <a:custGeom>
            <a:avLst/>
            <a:gdLst/>
            <a:ahLst/>
            <a:cxnLst/>
            <a:rect l="l" t="t" r="r" b="b"/>
            <a:pathLst>
              <a:path w="2438174" h="1705628" extrusionOk="0">
                <a:moveTo>
                  <a:pt x="0" y="0"/>
                </a:moveTo>
                <a:lnTo>
                  <a:pt x="2438174" y="0"/>
                </a:lnTo>
                <a:lnTo>
                  <a:pt x="2438174" y="1705627"/>
                </a:lnTo>
                <a:lnTo>
                  <a:pt x="0" y="1705627"/>
                </a:lnTo>
                <a:lnTo>
                  <a:pt x="0" y="0"/>
                </a:lnTo>
                <a:close/>
              </a:path>
            </a:pathLst>
          </a:custGeom>
          <a:blipFill rotWithShape="1">
            <a:blip r:embed="rId3">
              <a:alphaModFix/>
            </a:blip>
            <a:stretch>
              <a:fillRect t="-42947"/>
            </a:stretch>
          </a:blipFill>
          <a:ln>
            <a:noFill/>
          </a:ln>
        </p:spPr>
        <p:txBody>
          <a:bodyPr/>
          <a:lstStyle/>
          <a:p>
            <a:endParaRPr lang="en-US"/>
          </a:p>
        </p:txBody>
      </p:sp>
      <p:sp>
        <p:nvSpPr>
          <p:cNvPr id="100" name="Google Shape;100;p2">
            <a:extLst>
              <a:ext uri="{FF2B5EF4-FFF2-40B4-BE49-F238E27FC236}">
                <a16:creationId xmlns:a16="http://schemas.microsoft.com/office/drawing/2014/main" id="{BB82F983-2304-673E-F6E7-FA8CD9DE9294}"/>
              </a:ext>
            </a:extLst>
          </p:cNvPr>
          <p:cNvSpPr/>
          <p:nvPr/>
        </p:nvSpPr>
        <p:spPr>
          <a:xfrm>
            <a:off x="5524876" y="9372452"/>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02" name="Google Shape;102;p2">
            <a:extLst>
              <a:ext uri="{FF2B5EF4-FFF2-40B4-BE49-F238E27FC236}">
                <a16:creationId xmlns:a16="http://schemas.microsoft.com/office/drawing/2014/main" id="{C5706090-103B-5C21-D9F4-7709CF2D4C22}"/>
              </a:ext>
            </a:extLst>
          </p:cNvPr>
          <p:cNvSpPr txBox="1"/>
          <p:nvPr/>
        </p:nvSpPr>
        <p:spPr>
          <a:xfrm>
            <a:off x="990600" y="420478"/>
            <a:ext cx="986790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dirty="0">
                <a:solidFill>
                  <a:srgbClr val="6550A3"/>
                </a:solidFill>
                <a:latin typeface="Roboto"/>
                <a:ea typeface="Roboto"/>
                <a:cs typeface="Roboto"/>
                <a:sym typeface="Roboto"/>
              </a:rPr>
              <a:t>Sustainability Measures </a:t>
            </a:r>
            <a:endParaRPr dirty="0"/>
          </a:p>
        </p:txBody>
      </p:sp>
      <p:sp>
        <p:nvSpPr>
          <p:cNvPr id="103" name="Google Shape;103;p2">
            <a:extLst>
              <a:ext uri="{FF2B5EF4-FFF2-40B4-BE49-F238E27FC236}">
                <a16:creationId xmlns:a16="http://schemas.microsoft.com/office/drawing/2014/main" id="{7F671AB0-5C28-D2EF-8ABE-3CC54903C25B}"/>
              </a:ext>
            </a:extLst>
          </p:cNvPr>
          <p:cNvSpPr txBox="1"/>
          <p:nvPr/>
        </p:nvSpPr>
        <p:spPr>
          <a:xfrm>
            <a:off x="15773400" y="9417059"/>
            <a:ext cx="2070927" cy="43088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dirty="0">
                <a:solidFill>
                  <a:srgbClr val="6550A3"/>
                </a:solidFill>
                <a:latin typeface="Roboto"/>
                <a:ea typeface="Roboto"/>
                <a:cs typeface="Roboto"/>
                <a:sym typeface="Roboto"/>
              </a:rPr>
              <a:t>#CreativeEurope</a:t>
            </a:r>
            <a:endParaRPr dirty="0"/>
          </a:p>
        </p:txBody>
      </p:sp>
      <p:sp>
        <p:nvSpPr>
          <p:cNvPr id="104" name="Google Shape;104;p2">
            <a:extLst>
              <a:ext uri="{FF2B5EF4-FFF2-40B4-BE49-F238E27FC236}">
                <a16:creationId xmlns:a16="http://schemas.microsoft.com/office/drawing/2014/main" id="{6D3F4CA4-02D9-71E9-E27C-CDCFBFB634A8}"/>
              </a:ext>
            </a:extLst>
          </p:cNvPr>
          <p:cNvSpPr txBox="1"/>
          <p:nvPr/>
        </p:nvSpPr>
        <p:spPr>
          <a:xfrm>
            <a:off x="8032775" y="8481914"/>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sp>
        <p:nvSpPr>
          <p:cNvPr id="2" name="Google Shape;111;p3">
            <a:extLst>
              <a:ext uri="{FF2B5EF4-FFF2-40B4-BE49-F238E27FC236}">
                <a16:creationId xmlns:a16="http://schemas.microsoft.com/office/drawing/2014/main" id="{AA16272D-001F-2848-1923-F26D750209E2}"/>
              </a:ext>
            </a:extLst>
          </p:cNvPr>
          <p:cNvSpPr txBox="1"/>
          <p:nvPr/>
        </p:nvSpPr>
        <p:spPr>
          <a:xfrm>
            <a:off x="876300" y="2163671"/>
            <a:ext cx="11264900" cy="3016210"/>
          </a:xfrm>
          <a:prstGeom prst="rect">
            <a:avLst/>
          </a:prstGeom>
          <a:noFill/>
          <a:ln>
            <a:noFill/>
          </a:ln>
        </p:spPr>
        <p:txBody>
          <a:bodyPr spcFirstLastPara="1" wrap="square" lIns="0" tIns="0" rIns="0" bIns="0" anchor="t" anchorCtr="0">
            <a:spAutoFit/>
          </a:bodyPr>
          <a:lstStyle/>
          <a:p>
            <a:pPr lvl="0">
              <a:lnSpc>
                <a:spcPct val="140017"/>
              </a:lnSpc>
            </a:pPr>
            <a:r>
              <a:rPr lang="en-US" sz="2800" dirty="0"/>
              <a:t>The </a:t>
            </a:r>
            <a:r>
              <a:rPr lang="en-US" sz="2800" dirty="0" err="1"/>
              <a:t>Associação</a:t>
            </a:r>
            <a:r>
              <a:rPr lang="en-US" sz="2800" dirty="0"/>
              <a:t> Grupo de </a:t>
            </a:r>
            <a:r>
              <a:rPr lang="en-US" sz="2800" dirty="0" err="1"/>
              <a:t>Caretos</a:t>
            </a:r>
            <a:r>
              <a:rPr lang="en-US" sz="2800" dirty="0"/>
              <a:t> de </a:t>
            </a:r>
            <a:r>
              <a:rPr lang="en-US" sz="2800" dirty="0" err="1"/>
              <a:t>Podence</a:t>
            </a:r>
            <a:r>
              <a:rPr lang="en-US" sz="2800" dirty="0"/>
              <a:t> plays a vital role in preserving and promoting </a:t>
            </a:r>
            <a:r>
              <a:rPr lang="en-US" sz="2800" dirty="0" err="1"/>
              <a:t>Podence’s</a:t>
            </a:r>
            <a:r>
              <a:rPr lang="en-US" sz="2800" dirty="0"/>
              <a:t> traditions, especially the </a:t>
            </a:r>
            <a:r>
              <a:rPr lang="en-US" sz="2800" dirty="0" err="1"/>
              <a:t>Entrudo</a:t>
            </a:r>
            <a:r>
              <a:rPr lang="en-US" sz="2800" dirty="0"/>
              <a:t> </a:t>
            </a:r>
            <a:r>
              <a:rPr lang="en-US" sz="2800" dirty="0" err="1"/>
              <a:t>Chocalheiro</a:t>
            </a:r>
            <a:r>
              <a:rPr lang="en-US" sz="2800" dirty="0"/>
              <a:t>. Through annual festivities, the Casa do </a:t>
            </a:r>
            <a:r>
              <a:rPr lang="en-US" sz="2800" dirty="0" err="1"/>
              <a:t>Careto</a:t>
            </a:r>
            <a:r>
              <a:rPr lang="en-US" sz="2800" dirty="0"/>
              <a:t> museum, and participation in cultural events, it keeps the </a:t>
            </a:r>
            <a:r>
              <a:rPr lang="en-US" sz="2800" dirty="0" err="1"/>
              <a:t>Caretos</a:t>
            </a:r>
            <a:r>
              <a:rPr lang="en-US" sz="2800" dirty="0"/>
              <a:t> tradition alive.</a:t>
            </a:r>
            <a:br>
              <a:rPr lang="en-US" sz="2800" dirty="0"/>
            </a:br>
            <a:r>
              <a:rPr lang="en-US" sz="2800" dirty="0"/>
              <a:t>Intergenerational knowledge transfer is central to its efforts. </a:t>
            </a:r>
            <a:endParaRPr lang="en-US" sz="2800" dirty="0">
              <a:latin typeface="Roboto"/>
              <a:ea typeface="Roboto"/>
              <a:cs typeface="Roboto"/>
              <a:sym typeface="Roboto"/>
            </a:endParaRPr>
          </a:p>
        </p:txBody>
      </p:sp>
      <p:pic>
        <p:nvPicPr>
          <p:cNvPr id="4" name="Picture 3" descr="A person wearing a garment with bells&#10;&#10;AI-generated content may be incorrect.">
            <a:extLst>
              <a:ext uri="{FF2B5EF4-FFF2-40B4-BE49-F238E27FC236}">
                <a16:creationId xmlns:a16="http://schemas.microsoft.com/office/drawing/2014/main" id="{8A7853C7-ED89-CBD5-E48D-FF489900D6D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2602335" y="1304819"/>
            <a:ext cx="5486287" cy="3657525"/>
          </a:xfrm>
          <a:prstGeom prst="rect">
            <a:avLst/>
          </a:prstGeom>
        </p:spPr>
      </p:pic>
      <p:sp>
        <p:nvSpPr>
          <p:cNvPr id="5" name="TextBox 4">
            <a:extLst>
              <a:ext uri="{FF2B5EF4-FFF2-40B4-BE49-F238E27FC236}">
                <a16:creationId xmlns:a16="http://schemas.microsoft.com/office/drawing/2014/main" id="{E8A7BCD0-5FEC-DC64-17A4-75995D6F357C}"/>
              </a:ext>
            </a:extLst>
          </p:cNvPr>
          <p:cNvSpPr txBox="1"/>
          <p:nvPr/>
        </p:nvSpPr>
        <p:spPr>
          <a:xfrm>
            <a:off x="13862050" y="850171"/>
            <a:ext cx="3822700" cy="230832"/>
          </a:xfrm>
          <a:prstGeom prst="rect">
            <a:avLst/>
          </a:prstGeom>
          <a:noFill/>
        </p:spPr>
        <p:txBody>
          <a:bodyPr wrap="square" rtlCol="0">
            <a:spAutoFit/>
          </a:bodyPr>
          <a:lstStyle/>
          <a:p>
            <a:r>
              <a:rPr lang="en-US" sz="900" dirty="0">
                <a:hlinkClick r:id="rId6" tooltip="https://www.alfilodeloimprobable.com/entrudo-chocalheiro-caretos-podence/"/>
              </a:rPr>
              <a:t>This Photo</a:t>
            </a:r>
            <a:r>
              <a:rPr lang="en-US" sz="900" dirty="0"/>
              <a:t> by Unknown Author is licensed under </a:t>
            </a:r>
            <a:r>
              <a:rPr lang="en-US" sz="900" dirty="0">
                <a:hlinkClick r:id="rId7" tooltip="https://creativecommons.org/licenses/by-nc-sa/3.0/"/>
              </a:rPr>
              <a:t>CC BY-SA-NC</a:t>
            </a:r>
            <a:endParaRPr lang="en-US" sz="900" dirty="0"/>
          </a:p>
        </p:txBody>
      </p:sp>
      <p:sp>
        <p:nvSpPr>
          <p:cNvPr id="7" name="Google Shape;111;p3">
            <a:extLst>
              <a:ext uri="{FF2B5EF4-FFF2-40B4-BE49-F238E27FC236}">
                <a16:creationId xmlns:a16="http://schemas.microsoft.com/office/drawing/2014/main" id="{9CBA7B19-F382-1DEF-CFC4-7447E6C89199}"/>
              </a:ext>
            </a:extLst>
          </p:cNvPr>
          <p:cNvSpPr txBox="1"/>
          <p:nvPr/>
        </p:nvSpPr>
        <p:spPr>
          <a:xfrm>
            <a:off x="855798" y="5439864"/>
            <a:ext cx="16576404" cy="3016210"/>
          </a:xfrm>
          <a:prstGeom prst="rect">
            <a:avLst/>
          </a:prstGeom>
          <a:noFill/>
          <a:ln>
            <a:noFill/>
          </a:ln>
        </p:spPr>
        <p:txBody>
          <a:bodyPr spcFirstLastPara="1" wrap="square" lIns="0" tIns="0" rIns="0" bIns="0" anchor="t" anchorCtr="0">
            <a:spAutoFit/>
          </a:bodyPr>
          <a:lstStyle/>
          <a:p>
            <a:pPr lvl="0">
              <a:lnSpc>
                <a:spcPct val="140017"/>
              </a:lnSpc>
            </a:pPr>
            <a:r>
              <a:rPr lang="en-US" sz="2800" dirty="0"/>
              <a:t>The association works with schools, cultural institutions, and youth organizations to teach younger generations about the </a:t>
            </a:r>
            <a:r>
              <a:rPr lang="en-US" sz="2800" dirty="0" err="1"/>
              <a:t>Caretos</a:t>
            </a:r>
            <a:r>
              <a:rPr lang="en-US" sz="2800" dirty="0"/>
              <a:t>’ rituals, costumes, and masks. Children (“</a:t>
            </a:r>
            <a:r>
              <a:rPr lang="en-US" sz="2800" dirty="0" err="1"/>
              <a:t>facanitos</a:t>
            </a:r>
            <a:r>
              <a:rPr lang="en-US" sz="2800" dirty="0"/>
              <a:t>”) actively take part in festivities, and increased female participation reflects the tradition’s evolution without losing its core.</a:t>
            </a:r>
            <a:br>
              <a:rPr lang="en-US" sz="2800" dirty="0"/>
            </a:br>
            <a:r>
              <a:rPr lang="en-US" sz="2800" dirty="0"/>
              <a:t>UNESCO recognition as Intangible Cultural Heritage of Humanity has reinforced the tradition’s global significance, strengthening local pride and diaspora engagement.</a:t>
            </a:r>
          </a:p>
        </p:txBody>
      </p:sp>
    </p:spTree>
    <p:extLst>
      <p:ext uri="{BB962C8B-B14F-4D97-AF65-F5344CB8AC3E}">
        <p14:creationId xmlns:p14="http://schemas.microsoft.com/office/powerpoint/2010/main" val="862091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1BADE"/>
        </a:solidFill>
        <a:effectLst/>
      </p:bgPr>
    </p:bg>
    <p:spTree>
      <p:nvGrpSpPr>
        <p:cNvPr id="1" name="Shape 97">
          <a:extLst>
            <a:ext uri="{FF2B5EF4-FFF2-40B4-BE49-F238E27FC236}">
              <a16:creationId xmlns:a16="http://schemas.microsoft.com/office/drawing/2014/main" id="{B8166DEB-4DE9-67C6-6880-5C13B90E0E56}"/>
            </a:ext>
          </a:extLst>
        </p:cNvPr>
        <p:cNvGrpSpPr/>
        <p:nvPr/>
      </p:nvGrpSpPr>
      <p:grpSpPr>
        <a:xfrm>
          <a:off x="0" y="0"/>
          <a:ext cx="0" cy="0"/>
          <a:chOff x="0" y="0"/>
          <a:chExt cx="0" cy="0"/>
        </a:xfrm>
      </p:grpSpPr>
      <p:sp>
        <p:nvSpPr>
          <p:cNvPr id="99" name="Google Shape;99;p2">
            <a:extLst>
              <a:ext uri="{FF2B5EF4-FFF2-40B4-BE49-F238E27FC236}">
                <a16:creationId xmlns:a16="http://schemas.microsoft.com/office/drawing/2014/main" id="{CC94BCE6-3AC5-3E92-CEFE-4F2E5F1166CE}"/>
              </a:ext>
            </a:extLst>
          </p:cNvPr>
          <p:cNvSpPr/>
          <p:nvPr/>
        </p:nvSpPr>
        <p:spPr>
          <a:xfrm>
            <a:off x="9144000" y="9112469"/>
            <a:ext cx="2438174" cy="1705628"/>
          </a:xfrm>
          <a:custGeom>
            <a:avLst/>
            <a:gdLst/>
            <a:ahLst/>
            <a:cxnLst/>
            <a:rect l="l" t="t" r="r" b="b"/>
            <a:pathLst>
              <a:path w="2438174" h="1705628" extrusionOk="0">
                <a:moveTo>
                  <a:pt x="0" y="0"/>
                </a:moveTo>
                <a:lnTo>
                  <a:pt x="2438174" y="0"/>
                </a:lnTo>
                <a:lnTo>
                  <a:pt x="2438174" y="1705627"/>
                </a:lnTo>
                <a:lnTo>
                  <a:pt x="0" y="1705627"/>
                </a:lnTo>
                <a:lnTo>
                  <a:pt x="0" y="0"/>
                </a:lnTo>
                <a:close/>
              </a:path>
            </a:pathLst>
          </a:custGeom>
          <a:blipFill rotWithShape="1">
            <a:blip r:embed="rId3">
              <a:alphaModFix/>
            </a:blip>
            <a:stretch>
              <a:fillRect t="-42947"/>
            </a:stretch>
          </a:blipFill>
          <a:ln>
            <a:noFill/>
          </a:ln>
        </p:spPr>
        <p:txBody>
          <a:bodyPr/>
          <a:lstStyle/>
          <a:p>
            <a:endParaRPr lang="en-US"/>
          </a:p>
        </p:txBody>
      </p:sp>
      <p:sp>
        <p:nvSpPr>
          <p:cNvPr id="100" name="Google Shape;100;p2">
            <a:extLst>
              <a:ext uri="{FF2B5EF4-FFF2-40B4-BE49-F238E27FC236}">
                <a16:creationId xmlns:a16="http://schemas.microsoft.com/office/drawing/2014/main" id="{15840CA4-10F3-73C3-4E0F-7438F246F676}"/>
              </a:ext>
            </a:extLst>
          </p:cNvPr>
          <p:cNvSpPr/>
          <p:nvPr/>
        </p:nvSpPr>
        <p:spPr>
          <a:xfrm>
            <a:off x="5524876" y="9372452"/>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02" name="Google Shape;102;p2">
            <a:extLst>
              <a:ext uri="{FF2B5EF4-FFF2-40B4-BE49-F238E27FC236}">
                <a16:creationId xmlns:a16="http://schemas.microsoft.com/office/drawing/2014/main" id="{67C441E0-E3BC-B9CA-CB24-67EB5533E7FF}"/>
              </a:ext>
            </a:extLst>
          </p:cNvPr>
          <p:cNvSpPr txBox="1"/>
          <p:nvPr/>
        </p:nvSpPr>
        <p:spPr>
          <a:xfrm>
            <a:off x="1028700" y="876300"/>
            <a:ext cx="1623060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dirty="0">
                <a:solidFill>
                  <a:srgbClr val="6550A3"/>
                </a:solidFill>
                <a:latin typeface="Roboto"/>
                <a:ea typeface="Roboto"/>
                <a:cs typeface="Roboto"/>
                <a:sym typeface="Roboto"/>
              </a:rPr>
              <a:t>Sustainability Measures </a:t>
            </a:r>
            <a:endParaRPr dirty="0"/>
          </a:p>
        </p:txBody>
      </p:sp>
      <p:sp>
        <p:nvSpPr>
          <p:cNvPr id="103" name="Google Shape;103;p2">
            <a:extLst>
              <a:ext uri="{FF2B5EF4-FFF2-40B4-BE49-F238E27FC236}">
                <a16:creationId xmlns:a16="http://schemas.microsoft.com/office/drawing/2014/main" id="{77F5E1BA-53F2-ED0C-8E90-F2BA5EA86972}"/>
              </a:ext>
            </a:extLst>
          </p:cNvPr>
          <p:cNvSpPr txBox="1"/>
          <p:nvPr/>
        </p:nvSpPr>
        <p:spPr>
          <a:xfrm>
            <a:off x="16163760" y="9417059"/>
            <a:ext cx="1680567" cy="35877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a:solidFill>
                  <a:srgbClr val="6550A3"/>
                </a:solidFill>
                <a:latin typeface="Roboto"/>
                <a:ea typeface="Roboto"/>
                <a:cs typeface="Roboto"/>
                <a:sym typeface="Roboto"/>
              </a:rPr>
              <a:t>#CreativeEurope</a:t>
            </a:r>
            <a:endParaRPr/>
          </a:p>
        </p:txBody>
      </p:sp>
      <p:sp>
        <p:nvSpPr>
          <p:cNvPr id="104" name="Google Shape;104;p2">
            <a:extLst>
              <a:ext uri="{FF2B5EF4-FFF2-40B4-BE49-F238E27FC236}">
                <a16:creationId xmlns:a16="http://schemas.microsoft.com/office/drawing/2014/main" id="{0D9F1FEA-8BF8-33E6-A453-9C4C9CDBD31D}"/>
              </a:ext>
            </a:extLst>
          </p:cNvPr>
          <p:cNvSpPr txBox="1"/>
          <p:nvPr/>
        </p:nvSpPr>
        <p:spPr>
          <a:xfrm>
            <a:off x="8032775" y="8481914"/>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sp>
        <p:nvSpPr>
          <p:cNvPr id="2" name="Google Shape;111;p3">
            <a:extLst>
              <a:ext uri="{FF2B5EF4-FFF2-40B4-BE49-F238E27FC236}">
                <a16:creationId xmlns:a16="http://schemas.microsoft.com/office/drawing/2014/main" id="{1DE975F1-CC42-48E2-758A-DF7AAE399FE0}"/>
              </a:ext>
            </a:extLst>
          </p:cNvPr>
          <p:cNvSpPr txBox="1"/>
          <p:nvPr/>
        </p:nvSpPr>
        <p:spPr>
          <a:xfrm>
            <a:off x="1028700" y="2608221"/>
            <a:ext cx="16230600" cy="5429179"/>
          </a:xfrm>
          <a:prstGeom prst="rect">
            <a:avLst/>
          </a:prstGeom>
          <a:noFill/>
          <a:ln>
            <a:noFill/>
          </a:ln>
        </p:spPr>
        <p:txBody>
          <a:bodyPr spcFirstLastPara="1" wrap="square" lIns="0" tIns="0" rIns="0" bIns="0" anchor="t" anchorCtr="0">
            <a:spAutoFit/>
          </a:bodyPr>
          <a:lstStyle/>
          <a:p>
            <a:pPr lvl="0">
              <a:lnSpc>
                <a:spcPct val="140017"/>
              </a:lnSpc>
            </a:pPr>
            <a:r>
              <a:rPr lang="en-US" sz="2800" dirty="0"/>
              <a:t>The </a:t>
            </a:r>
            <a:r>
              <a:rPr lang="en-US" sz="2800" dirty="0" err="1"/>
              <a:t>Caretos</a:t>
            </a:r>
            <a:r>
              <a:rPr lang="en-US" sz="2800" dirty="0"/>
              <a:t> festival is a major driver of local economic growth, attracting thousands of visitors and boosting revenue for businesses, including hotels, restaurants, and artisans. The Casa do </a:t>
            </a:r>
            <a:r>
              <a:rPr lang="en-US" sz="2800" dirty="0" err="1"/>
              <a:t>Careto</a:t>
            </a:r>
            <a:r>
              <a:rPr lang="en-US" sz="2800" dirty="0"/>
              <a:t> museum and its </a:t>
            </a:r>
            <a:r>
              <a:rPr lang="en-US" sz="2800" dirty="0" err="1"/>
              <a:t>tasquinha</a:t>
            </a:r>
            <a:r>
              <a:rPr lang="en-US" sz="2800" dirty="0"/>
              <a:t> also support year-round tourism.</a:t>
            </a:r>
            <a:br>
              <a:rPr lang="en-US" sz="2800" dirty="0"/>
            </a:br>
            <a:r>
              <a:rPr lang="en-US" sz="2800" dirty="0"/>
              <a:t>Costume and mask production provides income for local artisans, who adapt to scarce traditional materials with new methods while preserving craftsmanship. Festival demand for souvenirs further supports this work.</a:t>
            </a:r>
            <a:br>
              <a:rPr lang="en-US" sz="2800" dirty="0"/>
            </a:br>
            <a:r>
              <a:rPr lang="en-US" sz="2800" dirty="0"/>
              <a:t>Partnerships with the Instituto </a:t>
            </a:r>
            <a:r>
              <a:rPr lang="en-US" sz="2800" dirty="0" err="1"/>
              <a:t>Português</a:t>
            </a:r>
            <a:r>
              <a:rPr lang="en-US" sz="2800" dirty="0"/>
              <a:t> da </a:t>
            </a:r>
            <a:r>
              <a:rPr lang="en-US" sz="2800" dirty="0" err="1"/>
              <a:t>Juventude</a:t>
            </a:r>
            <a:r>
              <a:rPr lang="en-US" sz="2800" dirty="0"/>
              <a:t> (IPDJ), the Municipality of Macedo de </a:t>
            </a:r>
            <a:r>
              <a:rPr lang="en-US" sz="2800" dirty="0" err="1"/>
              <a:t>Cavaleiros</a:t>
            </a:r>
            <a:r>
              <a:rPr lang="en-US" sz="2800" dirty="0"/>
              <a:t>, and cultural groups help secure funding and resources, ensuring the festival’s sustainability and reinforcing cultural tourism as a regional economic pillar.</a:t>
            </a:r>
            <a:endParaRPr lang="en-US" sz="2400" dirty="0">
              <a:latin typeface="Roboto"/>
              <a:ea typeface="Roboto"/>
              <a:cs typeface="Roboto"/>
              <a:sym typeface="Roboto"/>
            </a:endParaRPr>
          </a:p>
        </p:txBody>
      </p:sp>
    </p:spTree>
    <p:extLst>
      <p:ext uri="{BB962C8B-B14F-4D97-AF65-F5344CB8AC3E}">
        <p14:creationId xmlns:p14="http://schemas.microsoft.com/office/powerpoint/2010/main" val="2148915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1BADE"/>
        </a:solidFill>
        <a:effectLst/>
      </p:bgPr>
    </p:bg>
    <p:spTree>
      <p:nvGrpSpPr>
        <p:cNvPr id="1" name="Shape 97">
          <a:extLst>
            <a:ext uri="{FF2B5EF4-FFF2-40B4-BE49-F238E27FC236}">
              <a16:creationId xmlns:a16="http://schemas.microsoft.com/office/drawing/2014/main" id="{4291B3B1-4FA5-22DD-E708-50170078AB5D}"/>
            </a:ext>
          </a:extLst>
        </p:cNvPr>
        <p:cNvGrpSpPr/>
        <p:nvPr/>
      </p:nvGrpSpPr>
      <p:grpSpPr>
        <a:xfrm>
          <a:off x="0" y="0"/>
          <a:ext cx="0" cy="0"/>
          <a:chOff x="0" y="0"/>
          <a:chExt cx="0" cy="0"/>
        </a:xfrm>
      </p:grpSpPr>
      <p:sp>
        <p:nvSpPr>
          <p:cNvPr id="99" name="Google Shape;99;p2">
            <a:extLst>
              <a:ext uri="{FF2B5EF4-FFF2-40B4-BE49-F238E27FC236}">
                <a16:creationId xmlns:a16="http://schemas.microsoft.com/office/drawing/2014/main" id="{3DE49FB2-7B37-4C69-B065-8874A2680F8D}"/>
              </a:ext>
            </a:extLst>
          </p:cNvPr>
          <p:cNvSpPr/>
          <p:nvPr/>
        </p:nvSpPr>
        <p:spPr>
          <a:xfrm>
            <a:off x="9144000" y="9112469"/>
            <a:ext cx="2438174" cy="1705628"/>
          </a:xfrm>
          <a:custGeom>
            <a:avLst/>
            <a:gdLst/>
            <a:ahLst/>
            <a:cxnLst/>
            <a:rect l="l" t="t" r="r" b="b"/>
            <a:pathLst>
              <a:path w="2438174" h="1705628" extrusionOk="0">
                <a:moveTo>
                  <a:pt x="0" y="0"/>
                </a:moveTo>
                <a:lnTo>
                  <a:pt x="2438174" y="0"/>
                </a:lnTo>
                <a:lnTo>
                  <a:pt x="2438174" y="1705627"/>
                </a:lnTo>
                <a:lnTo>
                  <a:pt x="0" y="1705627"/>
                </a:lnTo>
                <a:lnTo>
                  <a:pt x="0" y="0"/>
                </a:lnTo>
                <a:close/>
              </a:path>
            </a:pathLst>
          </a:custGeom>
          <a:blipFill rotWithShape="1">
            <a:blip r:embed="rId3">
              <a:alphaModFix/>
            </a:blip>
            <a:stretch>
              <a:fillRect t="-42947"/>
            </a:stretch>
          </a:blipFill>
          <a:ln>
            <a:noFill/>
          </a:ln>
        </p:spPr>
        <p:txBody>
          <a:bodyPr/>
          <a:lstStyle/>
          <a:p>
            <a:endParaRPr lang="en-US"/>
          </a:p>
        </p:txBody>
      </p:sp>
      <p:sp>
        <p:nvSpPr>
          <p:cNvPr id="100" name="Google Shape;100;p2">
            <a:extLst>
              <a:ext uri="{FF2B5EF4-FFF2-40B4-BE49-F238E27FC236}">
                <a16:creationId xmlns:a16="http://schemas.microsoft.com/office/drawing/2014/main" id="{23F9C96B-FBFF-8374-6D63-C0F8C08A7F98}"/>
              </a:ext>
            </a:extLst>
          </p:cNvPr>
          <p:cNvSpPr/>
          <p:nvPr/>
        </p:nvSpPr>
        <p:spPr>
          <a:xfrm>
            <a:off x="5524876" y="9372452"/>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02" name="Google Shape;102;p2">
            <a:extLst>
              <a:ext uri="{FF2B5EF4-FFF2-40B4-BE49-F238E27FC236}">
                <a16:creationId xmlns:a16="http://schemas.microsoft.com/office/drawing/2014/main" id="{42967FC5-0E1C-BB34-67C6-F07FB7A51C30}"/>
              </a:ext>
            </a:extLst>
          </p:cNvPr>
          <p:cNvSpPr txBox="1"/>
          <p:nvPr/>
        </p:nvSpPr>
        <p:spPr>
          <a:xfrm>
            <a:off x="1028700" y="876300"/>
            <a:ext cx="1623060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dirty="0">
                <a:solidFill>
                  <a:srgbClr val="6550A3"/>
                </a:solidFill>
                <a:latin typeface="Roboto"/>
                <a:ea typeface="Roboto"/>
                <a:cs typeface="Roboto"/>
                <a:sym typeface="Roboto"/>
              </a:rPr>
              <a:t>Sustainability Measures </a:t>
            </a:r>
            <a:endParaRPr dirty="0"/>
          </a:p>
        </p:txBody>
      </p:sp>
      <p:sp>
        <p:nvSpPr>
          <p:cNvPr id="103" name="Google Shape;103;p2">
            <a:extLst>
              <a:ext uri="{FF2B5EF4-FFF2-40B4-BE49-F238E27FC236}">
                <a16:creationId xmlns:a16="http://schemas.microsoft.com/office/drawing/2014/main" id="{EA7C4A02-6BD6-1F15-1D6D-B9FC30F1C116}"/>
              </a:ext>
            </a:extLst>
          </p:cNvPr>
          <p:cNvSpPr txBox="1"/>
          <p:nvPr/>
        </p:nvSpPr>
        <p:spPr>
          <a:xfrm>
            <a:off x="15684500" y="9417059"/>
            <a:ext cx="2159827" cy="43088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dirty="0">
                <a:solidFill>
                  <a:srgbClr val="6550A3"/>
                </a:solidFill>
                <a:latin typeface="Roboto"/>
                <a:ea typeface="Roboto"/>
                <a:cs typeface="Roboto"/>
                <a:sym typeface="Roboto"/>
              </a:rPr>
              <a:t>#CreativeEurope</a:t>
            </a:r>
            <a:endParaRPr dirty="0"/>
          </a:p>
        </p:txBody>
      </p:sp>
      <p:sp>
        <p:nvSpPr>
          <p:cNvPr id="104" name="Google Shape;104;p2">
            <a:extLst>
              <a:ext uri="{FF2B5EF4-FFF2-40B4-BE49-F238E27FC236}">
                <a16:creationId xmlns:a16="http://schemas.microsoft.com/office/drawing/2014/main" id="{FEF24009-5394-9D48-5E31-BEB976FD4E21}"/>
              </a:ext>
            </a:extLst>
          </p:cNvPr>
          <p:cNvSpPr txBox="1"/>
          <p:nvPr/>
        </p:nvSpPr>
        <p:spPr>
          <a:xfrm>
            <a:off x="8032775" y="8481914"/>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sp>
        <p:nvSpPr>
          <p:cNvPr id="2" name="Google Shape;111;p3">
            <a:extLst>
              <a:ext uri="{FF2B5EF4-FFF2-40B4-BE49-F238E27FC236}">
                <a16:creationId xmlns:a16="http://schemas.microsoft.com/office/drawing/2014/main" id="{025F8B9B-DFC7-20DA-AEF1-9C07AA1CA0C3}"/>
              </a:ext>
            </a:extLst>
          </p:cNvPr>
          <p:cNvSpPr txBox="1"/>
          <p:nvPr/>
        </p:nvSpPr>
        <p:spPr>
          <a:xfrm>
            <a:off x="1028700" y="2792752"/>
            <a:ext cx="11074400" cy="5429179"/>
          </a:xfrm>
          <a:prstGeom prst="rect">
            <a:avLst/>
          </a:prstGeom>
          <a:noFill/>
          <a:ln>
            <a:noFill/>
          </a:ln>
        </p:spPr>
        <p:txBody>
          <a:bodyPr spcFirstLastPara="1" wrap="square" lIns="0" tIns="0" rIns="0" bIns="0" anchor="t" anchorCtr="0">
            <a:spAutoFit/>
          </a:bodyPr>
          <a:lstStyle/>
          <a:p>
            <a:pPr lvl="0">
              <a:lnSpc>
                <a:spcPct val="140017"/>
              </a:lnSpc>
            </a:pPr>
            <a:r>
              <a:rPr lang="en-US" sz="2800" dirty="0"/>
              <a:t>Traditional </a:t>
            </a:r>
            <a:r>
              <a:rPr lang="en-US" sz="2800" dirty="0" err="1"/>
              <a:t>Careto</a:t>
            </a:r>
            <a:r>
              <a:rPr lang="en-US" sz="2800" dirty="0"/>
              <a:t> costumes, once made from wool and local fabrics, have adapted to material scarcity through sustainable methods that maintain authenticity. Artisanal techniques remain central, with skills passed down through generations.</a:t>
            </a:r>
            <a:br>
              <a:rPr lang="en-US" sz="2800" dirty="0"/>
            </a:br>
            <a:r>
              <a:rPr lang="en-US" sz="2800" dirty="0"/>
              <a:t>The preservation of heirloom masks reflects the tradition’s sustainability. Artisans combine traditional woodworking with modern methods to ensure durability while honoring original designs. Younger generations are returning to learn ancestral crafts like leather mask-making, helping preserve both tangible and intangible heritage.</a:t>
            </a:r>
            <a:endParaRPr lang="en-US" sz="2400" dirty="0">
              <a:latin typeface="Roboto"/>
              <a:ea typeface="Roboto"/>
              <a:cs typeface="Roboto"/>
              <a:sym typeface="Roboto"/>
            </a:endParaRPr>
          </a:p>
        </p:txBody>
      </p:sp>
      <p:pic>
        <p:nvPicPr>
          <p:cNvPr id="7" name="Picture 6" descr="A group of people dressed in colorful clothing&#10;&#10;AI-generated content may be incorrect.">
            <a:extLst>
              <a:ext uri="{FF2B5EF4-FFF2-40B4-BE49-F238E27FC236}">
                <a16:creationId xmlns:a16="http://schemas.microsoft.com/office/drawing/2014/main" id="{4D0D5F2C-0C30-3411-E617-7178CD1F760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2768144" y="1205342"/>
            <a:ext cx="4808543" cy="7106676"/>
          </a:xfrm>
          <a:prstGeom prst="rect">
            <a:avLst/>
          </a:prstGeom>
        </p:spPr>
      </p:pic>
      <p:sp>
        <p:nvSpPr>
          <p:cNvPr id="8" name="TextBox 7">
            <a:extLst>
              <a:ext uri="{FF2B5EF4-FFF2-40B4-BE49-F238E27FC236}">
                <a16:creationId xmlns:a16="http://schemas.microsoft.com/office/drawing/2014/main" id="{EBB64E14-99E7-40F3-7954-2E07092810AA}"/>
              </a:ext>
            </a:extLst>
          </p:cNvPr>
          <p:cNvSpPr txBox="1"/>
          <p:nvPr/>
        </p:nvSpPr>
        <p:spPr>
          <a:xfrm>
            <a:off x="13485318" y="8286618"/>
            <a:ext cx="3518725" cy="230832"/>
          </a:xfrm>
          <a:prstGeom prst="rect">
            <a:avLst/>
          </a:prstGeom>
          <a:noFill/>
        </p:spPr>
        <p:txBody>
          <a:bodyPr wrap="square" rtlCol="0">
            <a:spAutoFit/>
          </a:bodyPr>
          <a:lstStyle/>
          <a:p>
            <a:r>
              <a:rPr lang="en-US" sz="900" dirty="0">
                <a:hlinkClick r:id="rId6" tooltip="https://im4portugues.blogspot.com/2015/03/o-entrudo-portugal-e-galiza.html"/>
              </a:rPr>
              <a:t>This Photo</a:t>
            </a:r>
            <a:r>
              <a:rPr lang="en-US" sz="900" dirty="0"/>
              <a:t> by Unknown Author is licensed under </a:t>
            </a:r>
            <a:r>
              <a:rPr lang="en-US" sz="900" dirty="0">
                <a:hlinkClick r:id="rId7" tooltip="https://creativecommons.org/licenses/by-nc-sa/3.0/"/>
              </a:rPr>
              <a:t>CC BY-SA-NC</a:t>
            </a:r>
            <a:endParaRPr lang="en-US" sz="900" dirty="0"/>
          </a:p>
        </p:txBody>
      </p:sp>
    </p:spTree>
    <p:extLst>
      <p:ext uri="{BB962C8B-B14F-4D97-AF65-F5344CB8AC3E}">
        <p14:creationId xmlns:p14="http://schemas.microsoft.com/office/powerpoint/2010/main" val="2462915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1BADE"/>
        </a:solidFill>
        <a:effectLst/>
      </p:bgPr>
    </p:bg>
    <p:spTree>
      <p:nvGrpSpPr>
        <p:cNvPr id="1" name="Shape 97">
          <a:extLst>
            <a:ext uri="{FF2B5EF4-FFF2-40B4-BE49-F238E27FC236}">
              <a16:creationId xmlns:a16="http://schemas.microsoft.com/office/drawing/2014/main" id="{9C5FB50C-AEEE-DFD2-BBB1-C54D8CD5C752}"/>
            </a:ext>
          </a:extLst>
        </p:cNvPr>
        <p:cNvGrpSpPr/>
        <p:nvPr/>
      </p:nvGrpSpPr>
      <p:grpSpPr>
        <a:xfrm>
          <a:off x="0" y="0"/>
          <a:ext cx="0" cy="0"/>
          <a:chOff x="0" y="0"/>
          <a:chExt cx="0" cy="0"/>
        </a:xfrm>
      </p:grpSpPr>
      <p:sp>
        <p:nvSpPr>
          <p:cNvPr id="99" name="Google Shape;99;p2">
            <a:extLst>
              <a:ext uri="{FF2B5EF4-FFF2-40B4-BE49-F238E27FC236}">
                <a16:creationId xmlns:a16="http://schemas.microsoft.com/office/drawing/2014/main" id="{700483E7-9C9F-B5A2-DD6D-1B5F77A70035}"/>
              </a:ext>
            </a:extLst>
          </p:cNvPr>
          <p:cNvSpPr/>
          <p:nvPr/>
        </p:nvSpPr>
        <p:spPr>
          <a:xfrm>
            <a:off x="9144000" y="9112469"/>
            <a:ext cx="2438174" cy="1705628"/>
          </a:xfrm>
          <a:custGeom>
            <a:avLst/>
            <a:gdLst/>
            <a:ahLst/>
            <a:cxnLst/>
            <a:rect l="l" t="t" r="r" b="b"/>
            <a:pathLst>
              <a:path w="2438174" h="1705628" extrusionOk="0">
                <a:moveTo>
                  <a:pt x="0" y="0"/>
                </a:moveTo>
                <a:lnTo>
                  <a:pt x="2438174" y="0"/>
                </a:lnTo>
                <a:lnTo>
                  <a:pt x="2438174" y="1705627"/>
                </a:lnTo>
                <a:lnTo>
                  <a:pt x="0" y="1705627"/>
                </a:lnTo>
                <a:lnTo>
                  <a:pt x="0" y="0"/>
                </a:lnTo>
                <a:close/>
              </a:path>
            </a:pathLst>
          </a:custGeom>
          <a:blipFill rotWithShape="1">
            <a:blip r:embed="rId3">
              <a:alphaModFix/>
            </a:blip>
            <a:stretch>
              <a:fillRect t="-42947"/>
            </a:stretch>
          </a:blipFill>
          <a:ln>
            <a:noFill/>
          </a:ln>
        </p:spPr>
        <p:txBody>
          <a:bodyPr/>
          <a:lstStyle/>
          <a:p>
            <a:endParaRPr lang="en-US"/>
          </a:p>
        </p:txBody>
      </p:sp>
      <p:sp>
        <p:nvSpPr>
          <p:cNvPr id="100" name="Google Shape;100;p2">
            <a:extLst>
              <a:ext uri="{FF2B5EF4-FFF2-40B4-BE49-F238E27FC236}">
                <a16:creationId xmlns:a16="http://schemas.microsoft.com/office/drawing/2014/main" id="{355F0D23-A09E-5DC4-716E-6A50ACF3AB88}"/>
              </a:ext>
            </a:extLst>
          </p:cNvPr>
          <p:cNvSpPr/>
          <p:nvPr/>
        </p:nvSpPr>
        <p:spPr>
          <a:xfrm>
            <a:off x="5524876" y="9372452"/>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02" name="Google Shape;102;p2">
            <a:extLst>
              <a:ext uri="{FF2B5EF4-FFF2-40B4-BE49-F238E27FC236}">
                <a16:creationId xmlns:a16="http://schemas.microsoft.com/office/drawing/2014/main" id="{AD3958CB-746D-E0A8-6948-48A2760270F5}"/>
              </a:ext>
            </a:extLst>
          </p:cNvPr>
          <p:cNvSpPr txBox="1"/>
          <p:nvPr/>
        </p:nvSpPr>
        <p:spPr>
          <a:xfrm>
            <a:off x="1028700" y="876300"/>
            <a:ext cx="1623060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dirty="0">
                <a:solidFill>
                  <a:srgbClr val="6550A3"/>
                </a:solidFill>
                <a:latin typeface="Roboto"/>
                <a:ea typeface="Roboto"/>
                <a:cs typeface="Roboto"/>
                <a:sym typeface="Roboto"/>
              </a:rPr>
              <a:t>Sustainability Measures </a:t>
            </a:r>
            <a:endParaRPr dirty="0"/>
          </a:p>
        </p:txBody>
      </p:sp>
      <p:sp>
        <p:nvSpPr>
          <p:cNvPr id="103" name="Google Shape;103;p2">
            <a:extLst>
              <a:ext uri="{FF2B5EF4-FFF2-40B4-BE49-F238E27FC236}">
                <a16:creationId xmlns:a16="http://schemas.microsoft.com/office/drawing/2014/main" id="{67DC4A1B-BE99-5EDD-0B9C-B5BC1E40350F}"/>
              </a:ext>
            </a:extLst>
          </p:cNvPr>
          <p:cNvSpPr txBox="1"/>
          <p:nvPr/>
        </p:nvSpPr>
        <p:spPr>
          <a:xfrm>
            <a:off x="15760700" y="9417059"/>
            <a:ext cx="2083627" cy="43088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dirty="0">
                <a:solidFill>
                  <a:srgbClr val="6550A3"/>
                </a:solidFill>
                <a:latin typeface="Roboto"/>
                <a:ea typeface="Roboto"/>
                <a:cs typeface="Roboto"/>
                <a:sym typeface="Roboto"/>
              </a:rPr>
              <a:t>#CreativeEurope</a:t>
            </a:r>
            <a:endParaRPr dirty="0"/>
          </a:p>
        </p:txBody>
      </p:sp>
      <p:sp>
        <p:nvSpPr>
          <p:cNvPr id="104" name="Google Shape;104;p2">
            <a:extLst>
              <a:ext uri="{FF2B5EF4-FFF2-40B4-BE49-F238E27FC236}">
                <a16:creationId xmlns:a16="http://schemas.microsoft.com/office/drawing/2014/main" id="{6183E980-E412-38E9-B133-6F8DAC8B7586}"/>
              </a:ext>
            </a:extLst>
          </p:cNvPr>
          <p:cNvSpPr txBox="1"/>
          <p:nvPr/>
        </p:nvSpPr>
        <p:spPr>
          <a:xfrm>
            <a:off x="8032775" y="8481914"/>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sp>
        <p:nvSpPr>
          <p:cNvPr id="2" name="Google Shape;111;p3">
            <a:extLst>
              <a:ext uri="{FF2B5EF4-FFF2-40B4-BE49-F238E27FC236}">
                <a16:creationId xmlns:a16="http://schemas.microsoft.com/office/drawing/2014/main" id="{D47FA1F9-770C-729B-C644-09843775536E}"/>
              </a:ext>
            </a:extLst>
          </p:cNvPr>
          <p:cNvSpPr txBox="1"/>
          <p:nvPr/>
        </p:nvSpPr>
        <p:spPr>
          <a:xfrm>
            <a:off x="8032774" y="2608221"/>
            <a:ext cx="9226525" cy="5429179"/>
          </a:xfrm>
          <a:prstGeom prst="rect">
            <a:avLst/>
          </a:prstGeom>
          <a:noFill/>
          <a:ln>
            <a:noFill/>
          </a:ln>
        </p:spPr>
        <p:txBody>
          <a:bodyPr spcFirstLastPara="1" wrap="square" lIns="0" tIns="0" rIns="0" bIns="0" anchor="t" anchorCtr="0">
            <a:spAutoFit/>
          </a:bodyPr>
          <a:lstStyle/>
          <a:p>
            <a:pPr marL="0" marR="0" lvl="0" indent="0" algn="just" rtl="0">
              <a:lnSpc>
                <a:spcPct val="140017"/>
              </a:lnSpc>
              <a:spcBef>
                <a:spcPts val="0"/>
              </a:spcBef>
              <a:spcAft>
                <a:spcPts val="0"/>
              </a:spcAft>
              <a:buNone/>
            </a:pPr>
            <a:r>
              <a:rPr lang="en-US" sz="2800" dirty="0">
                <a:latin typeface="+mn-lt"/>
                <a:ea typeface="Roboto"/>
                <a:cs typeface="Roboto"/>
                <a:sym typeface="Roboto"/>
              </a:rPr>
              <a:t>By integrating traditional craftsmanship with contemporary solutions, the capability of using the some “suits” year after year, with just improvements or fixes, the festival sustains its cultural identity while adapting to modern needs. The community’s commitment to upholding these practices, despite demographic challenges such as emigration and aging populations, ensures that the </a:t>
            </a:r>
            <a:r>
              <a:rPr lang="en-US" sz="2800" dirty="0" err="1">
                <a:latin typeface="+mn-lt"/>
                <a:ea typeface="Roboto"/>
                <a:cs typeface="Roboto"/>
                <a:sym typeface="Roboto"/>
              </a:rPr>
              <a:t>Caretos</a:t>
            </a:r>
            <a:r>
              <a:rPr lang="en-US" sz="2800" dirty="0">
                <a:latin typeface="+mn-lt"/>
                <a:ea typeface="Roboto"/>
                <a:cs typeface="Roboto"/>
                <a:sym typeface="Roboto"/>
              </a:rPr>
              <a:t> of </a:t>
            </a:r>
            <a:r>
              <a:rPr lang="en-US" sz="2800" dirty="0" err="1">
                <a:latin typeface="+mn-lt"/>
                <a:ea typeface="Roboto"/>
                <a:cs typeface="Roboto"/>
                <a:sym typeface="Roboto"/>
              </a:rPr>
              <a:t>Podence</a:t>
            </a:r>
            <a:r>
              <a:rPr lang="en-US" sz="2800" dirty="0">
                <a:latin typeface="+mn-lt"/>
                <a:ea typeface="Roboto"/>
                <a:cs typeface="Roboto"/>
                <a:sym typeface="Roboto"/>
              </a:rPr>
              <a:t> remain a thriving and celebrated cultural phenomenon.</a:t>
            </a:r>
            <a:endParaRPr sz="2800" b="0" i="0" u="none" strike="noStrike" cap="none" dirty="0">
              <a:solidFill>
                <a:srgbClr val="000000"/>
              </a:solidFill>
              <a:latin typeface="+mn-lt"/>
              <a:ea typeface="Roboto"/>
              <a:cs typeface="Roboto"/>
              <a:sym typeface="Roboto"/>
            </a:endParaRPr>
          </a:p>
        </p:txBody>
      </p:sp>
      <p:pic>
        <p:nvPicPr>
          <p:cNvPr id="7" name="Picture 6" descr="A large group of people in clothing&#10;&#10;AI-generated content may be incorrect.">
            <a:extLst>
              <a:ext uri="{FF2B5EF4-FFF2-40B4-BE49-F238E27FC236}">
                <a16:creationId xmlns:a16="http://schemas.microsoft.com/office/drawing/2014/main" id="{C8766FB5-5A59-E8A6-F36F-1D7F6C7104F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43673" y="3031357"/>
            <a:ext cx="6502400" cy="4334933"/>
          </a:xfrm>
          <a:prstGeom prst="rect">
            <a:avLst/>
          </a:prstGeom>
        </p:spPr>
      </p:pic>
      <p:sp>
        <p:nvSpPr>
          <p:cNvPr id="8" name="TextBox 7">
            <a:extLst>
              <a:ext uri="{FF2B5EF4-FFF2-40B4-BE49-F238E27FC236}">
                <a16:creationId xmlns:a16="http://schemas.microsoft.com/office/drawing/2014/main" id="{4DC6C8B8-79DD-851D-BC85-87C603C03D13}"/>
              </a:ext>
            </a:extLst>
          </p:cNvPr>
          <p:cNvSpPr txBox="1"/>
          <p:nvPr/>
        </p:nvSpPr>
        <p:spPr>
          <a:xfrm>
            <a:off x="443673" y="7430257"/>
            <a:ext cx="6502400" cy="230832"/>
          </a:xfrm>
          <a:prstGeom prst="rect">
            <a:avLst/>
          </a:prstGeom>
          <a:noFill/>
        </p:spPr>
        <p:txBody>
          <a:bodyPr wrap="square" rtlCol="0">
            <a:spAutoFit/>
          </a:bodyPr>
          <a:lstStyle/>
          <a:p>
            <a:r>
              <a:rPr lang="en-US" sz="900">
                <a:hlinkClick r:id="rId6" tooltip="https://www.alfilodeloimprobable.com/entrudo-chocalheiro-caretos-podence/"/>
              </a:rPr>
              <a:t>This Photo</a:t>
            </a:r>
            <a:r>
              <a:rPr lang="en-US" sz="900"/>
              <a:t> by Unknown Author is licensed under </a:t>
            </a:r>
            <a:r>
              <a:rPr lang="en-US" sz="900">
                <a:hlinkClick r:id="rId7" tooltip="https://creativecommons.org/licenses/by-nc-sa/3.0/"/>
              </a:rPr>
              <a:t>CC BY-SA-NC</a:t>
            </a:r>
            <a:endParaRPr lang="en-US" sz="900"/>
          </a:p>
        </p:txBody>
      </p:sp>
    </p:spTree>
    <p:extLst>
      <p:ext uri="{BB962C8B-B14F-4D97-AF65-F5344CB8AC3E}">
        <p14:creationId xmlns:p14="http://schemas.microsoft.com/office/powerpoint/2010/main" val="440579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99C86"/>
        </a:solidFill>
        <a:effectLst/>
      </p:bgPr>
    </p:bg>
    <p:spTree>
      <p:nvGrpSpPr>
        <p:cNvPr id="1" name="Shape 119"/>
        <p:cNvGrpSpPr/>
        <p:nvPr/>
      </p:nvGrpSpPr>
      <p:grpSpPr>
        <a:xfrm>
          <a:off x="0" y="0"/>
          <a:ext cx="0" cy="0"/>
          <a:chOff x="0" y="0"/>
          <a:chExt cx="0" cy="0"/>
        </a:xfrm>
      </p:grpSpPr>
      <p:sp>
        <p:nvSpPr>
          <p:cNvPr id="121" name="Google Shape;121;p4"/>
          <p:cNvSpPr/>
          <p:nvPr/>
        </p:nvSpPr>
        <p:spPr>
          <a:xfrm>
            <a:off x="9144000" y="9112469"/>
            <a:ext cx="2438174" cy="1705628"/>
          </a:xfrm>
          <a:custGeom>
            <a:avLst/>
            <a:gdLst/>
            <a:ahLst/>
            <a:cxnLst/>
            <a:rect l="l" t="t" r="r" b="b"/>
            <a:pathLst>
              <a:path w="2438174" h="1705628" extrusionOk="0">
                <a:moveTo>
                  <a:pt x="0" y="0"/>
                </a:moveTo>
                <a:lnTo>
                  <a:pt x="2438174" y="0"/>
                </a:lnTo>
                <a:lnTo>
                  <a:pt x="2438174" y="1705627"/>
                </a:lnTo>
                <a:lnTo>
                  <a:pt x="0" y="1705627"/>
                </a:lnTo>
                <a:lnTo>
                  <a:pt x="0" y="0"/>
                </a:lnTo>
                <a:close/>
              </a:path>
            </a:pathLst>
          </a:custGeom>
          <a:blipFill rotWithShape="1">
            <a:blip r:embed="rId3">
              <a:alphaModFix/>
            </a:blip>
            <a:stretch>
              <a:fillRect t="-42947"/>
            </a:stretch>
          </a:blipFill>
          <a:ln>
            <a:noFill/>
          </a:ln>
        </p:spPr>
        <p:txBody>
          <a:bodyPr/>
          <a:lstStyle/>
          <a:p>
            <a:endParaRPr lang="en-US"/>
          </a:p>
        </p:txBody>
      </p:sp>
      <p:sp>
        <p:nvSpPr>
          <p:cNvPr id="122" name="Google Shape;122;p4"/>
          <p:cNvSpPr/>
          <p:nvPr/>
        </p:nvSpPr>
        <p:spPr>
          <a:xfrm>
            <a:off x="5524876" y="9372452"/>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23" name="Google Shape;123;p4"/>
          <p:cNvSpPr txBox="1"/>
          <p:nvPr/>
        </p:nvSpPr>
        <p:spPr>
          <a:xfrm>
            <a:off x="1028700" y="596900"/>
            <a:ext cx="1623060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dirty="0">
                <a:solidFill>
                  <a:srgbClr val="6550A3"/>
                </a:solidFill>
                <a:latin typeface="Roboto"/>
                <a:ea typeface="Roboto"/>
                <a:cs typeface="Roboto"/>
                <a:sym typeface="Roboto"/>
              </a:rPr>
              <a:t>Community Involvement</a:t>
            </a:r>
            <a:endParaRPr dirty="0"/>
          </a:p>
        </p:txBody>
      </p:sp>
      <p:sp>
        <p:nvSpPr>
          <p:cNvPr id="124" name="Google Shape;124;p4"/>
          <p:cNvSpPr txBox="1"/>
          <p:nvPr/>
        </p:nvSpPr>
        <p:spPr>
          <a:xfrm>
            <a:off x="16163760" y="9417059"/>
            <a:ext cx="1680567" cy="35877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a:solidFill>
                  <a:srgbClr val="6550A3"/>
                </a:solidFill>
                <a:latin typeface="Roboto"/>
                <a:ea typeface="Roboto"/>
                <a:cs typeface="Roboto"/>
                <a:sym typeface="Roboto"/>
              </a:rPr>
              <a:t>#CreativeEurope</a:t>
            </a:r>
            <a:endParaRPr/>
          </a:p>
        </p:txBody>
      </p:sp>
      <p:sp>
        <p:nvSpPr>
          <p:cNvPr id="125" name="Google Shape;125;p4"/>
          <p:cNvSpPr txBox="1"/>
          <p:nvPr/>
        </p:nvSpPr>
        <p:spPr>
          <a:xfrm>
            <a:off x="8032775" y="8292465"/>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sp>
        <p:nvSpPr>
          <p:cNvPr id="2" name="Google Shape;111;p3">
            <a:extLst>
              <a:ext uri="{FF2B5EF4-FFF2-40B4-BE49-F238E27FC236}">
                <a16:creationId xmlns:a16="http://schemas.microsoft.com/office/drawing/2014/main" id="{CDBF8C17-1BCE-4CB0-D838-DAEFF25039BA}"/>
              </a:ext>
            </a:extLst>
          </p:cNvPr>
          <p:cNvSpPr txBox="1"/>
          <p:nvPr/>
        </p:nvSpPr>
        <p:spPr>
          <a:xfrm>
            <a:off x="1028700" y="2163721"/>
            <a:ext cx="16230600" cy="6032421"/>
          </a:xfrm>
          <a:prstGeom prst="rect">
            <a:avLst/>
          </a:prstGeom>
          <a:noFill/>
          <a:ln>
            <a:noFill/>
          </a:ln>
        </p:spPr>
        <p:txBody>
          <a:bodyPr spcFirstLastPara="1" wrap="square" lIns="0" tIns="0" rIns="0" bIns="0" anchor="t" anchorCtr="0">
            <a:spAutoFit/>
          </a:bodyPr>
          <a:lstStyle/>
          <a:p>
            <a:pPr marL="0" marR="0" lvl="0" indent="0" algn="just" rtl="0">
              <a:lnSpc>
                <a:spcPct val="140017"/>
              </a:lnSpc>
              <a:spcBef>
                <a:spcPts val="0"/>
              </a:spcBef>
              <a:spcAft>
                <a:spcPts val="0"/>
              </a:spcAft>
              <a:buNone/>
            </a:pPr>
            <a:r>
              <a:rPr lang="en-US" sz="2800" dirty="0">
                <a:latin typeface="+mn-lt"/>
                <a:ea typeface="Roboto"/>
                <a:cs typeface="Roboto"/>
                <a:sym typeface="Roboto"/>
              </a:rPr>
              <a:t>The people of </a:t>
            </a:r>
            <a:r>
              <a:rPr lang="en-US" sz="2800" dirty="0" err="1">
                <a:latin typeface="+mn-lt"/>
                <a:ea typeface="Roboto"/>
                <a:cs typeface="Roboto"/>
                <a:sym typeface="Roboto"/>
              </a:rPr>
              <a:t>Podence</a:t>
            </a:r>
            <a:r>
              <a:rPr lang="en-US" sz="2800" dirty="0">
                <a:latin typeface="+mn-lt"/>
                <a:ea typeface="Roboto"/>
                <a:cs typeface="Roboto"/>
                <a:sym typeface="Roboto"/>
              </a:rPr>
              <a:t> are the backbone of the </a:t>
            </a:r>
            <a:r>
              <a:rPr lang="en-US" sz="2800" dirty="0" err="1">
                <a:latin typeface="+mn-lt"/>
                <a:ea typeface="Roboto"/>
                <a:cs typeface="Roboto"/>
                <a:sym typeface="Roboto"/>
              </a:rPr>
              <a:t>Entrudo</a:t>
            </a:r>
            <a:r>
              <a:rPr lang="en-US" sz="2800" dirty="0">
                <a:latin typeface="+mn-lt"/>
                <a:ea typeface="Roboto"/>
                <a:cs typeface="Roboto"/>
                <a:sym typeface="Roboto"/>
              </a:rPr>
              <a:t> </a:t>
            </a:r>
            <a:r>
              <a:rPr lang="en-US" sz="2800" dirty="0" err="1">
                <a:latin typeface="+mn-lt"/>
                <a:ea typeface="Roboto"/>
                <a:cs typeface="Roboto"/>
                <a:sym typeface="Roboto"/>
              </a:rPr>
              <a:t>Chocalheiro</a:t>
            </a:r>
            <a:r>
              <a:rPr lang="en-US" sz="2800" dirty="0">
                <a:latin typeface="+mn-lt"/>
                <a:ea typeface="Roboto"/>
                <a:cs typeface="Roboto"/>
                <a:sym typeface="Roboto"/>
              </a:rPr>
              <a:t>, ensuring its survival through active participation. Generations collaborate—elders pass down skills in mask-making and costume crafting, while youth, including "</a:t>
            </a:r>
            <a:r>
              <a:rPr lang="en-US" sz="2800" dirty="0" err="1">
                <a:latin typeface="+mn-lt"/>
                <a:ea typeface="Roboto"/>
                <a:cs typeface="Roboto"/>
                <a:sym typeface="Roboto"/>
              </a:rPr>
              <a:t>facanitos</a:t>
            </a:r>
            <a:r>
              <a:rPr lang="en-US" sz="2800" dirty="0">
                <a:latin typeface="+mn-lt"/>
                <a:ea typeface="Roboto"/>
                <a:cs typeface="Roboto"/>
                <a:sym typeface="Roboto"/>
              </a:rPr>
              <a:t>," keep the tradition alive. Women, once excluded, now partake, reflecting evolving social norms. Returning emigrants reinforce ties, making the festival a true homecoming event.</a:t>
            </a:r>
          </a:p>
          <a:p>
            <a:pPr marL="0" marR="0" lvl="0" indent="0" algn="just" rtl="0">
              <a:lnSpc>
                <a:spcPct val="140017"/>
              </a:lnSpc>
              <a:spcBef>
                <a:spcPts val="0"/>
              </a:spcBef>
              <a:spcAft>
                <a:spcPts val="0"/>
              </a:spcAft>
              <a:buNone/>
            </a:pPr>
            <a:endParaRPr lang="en-US" sz="2800" b="0" i="0" u="none" strike="noStrike" cap="none" dirty="0">
              <a:solidFill>
                <a:srgbClr val="000000"/>
              </a:solidFill>
              <a:latin typeface="+mn-lt"/>
              <a:ea typeface="Roboto"/>
              <a:cs typeface="Roboto"/>
              <a:sym typeface="Roboto"/>
            </a:endParaRPr>
          </a:p>
          <a:p>
            <a:pPr marL="0" marR="0" lvl="0" indent="0" algn="just" rtl="0">
              <a:lnSpc>
                <a:spcPct val="140017"/>
              </a:lnSpc>
              <a:spcBef>
                <a:spcPts val="0"/>
              </a:spcBef>
              <a:spcAft>
                <a:spcPts val="0"/>
              </a:spcAft>
              <a:buNone/>
            </a:pPr>
            <a:r>
              <a:rPr lang="en-US" sz="2800" b="0" i="0" u="none" strike="noStrike" cap="none" dirty="0">
                <a:solidFill>
                  <a:srgbClr val="000000"/>
                </a:solidFill>
                <a:latin typeface="+mn-lt"/>
                <a:ea typeface="Roboto"/>
                <a:cs typeface="Roboto"/>
                <a:sym typeface="Roboto"/>
              </a:rPr>
              <a:t>The </a:t>
            </a:r>
            <a:r>
              <a:rPr lang="en-US" sz="2800" b="0" i="0" u="none" strike="noStrike" cap="none" dirty="0" err="1">
                <a:solidFill>
                  <a:srgbClr val="000000"/>
                </a:solidFill>
                <a:latin typeface="+mn-lt"/>
                <a:ea typeface="Roboto"/>
                <a:cs typeface="Roboto"/>
                <a:sym typeface="Roboto"/>
              </a:rPr>
              <a:t>Caretos</a:t>
            </a:r>
            <a:r>
              <a:rPr lang="en-US" sz="2800" b="0" i="0" u="none" strike="noStrike" cap="none" dirty="0">
                <a:solidFill>
                  <a:srgbClr val="000000"/>
                </a:solidFill>
                <a:latin typeface="+mn-lt"/>
                <a:ea typeface="Roboto"/>
                <a:cs typeface="Roboto"/>
                <a:sym typeface="Roboto"/>
              </a:rPr>
              <a:t> tradition is deeply embedded in </a:t>
            </a:r>
            <a:r>
              <a:rPr lang="en-US" sz="2800" b="0" i="0" u="none" strike="noStrike" cap="none" dirty="0" err="1">
                <a:solidFill>
                  <a:srgbClr val="000000"/>
                </a:solidFill>
                <a:latin typeface="+mn-lt"/>
                <a:ea typeface="Roboto"/>
                <a:cs typeface="Roboto"/>
                <a:sym typeface="Roboto"/>
              </a:rPr>
              <a:t>Podence’s</a:t>
            </a:r>
            <a:r>
              <a:rPr lang="en-US" sz="2800" b="0" i="0" u="none" strike="noStrike" cap="none" dirty="0">
                <a:solidFill>
                  <a:srgbClr val="000000"/>
                </a:solidFill>
                <a:latin typeface="+mn-lt"/>
                <a:ea typeface="Roboto"/>
                <a:cs typeface="Roboto"/>
                <a:sym typeface="Roboto"/>
              </a:rPr>
              <a:t> identity. The local </a:t>
            </a:r>
            <a:r>
              <a:rPr lang="en-US" sz="2800" b="0" i="0" u="none" strike="noStrike" cap="none" dirty="0" err="1">
                <a:solidFill>
                  <a:srgbClr val="000000"/>
                </a:solidFill>
                <a:latin typeface="+mn-lt"/>
                <a:ea typeface="Roboto"/>
                <a:cs typeface="Roboto"/>
                <a:sym typeface="Roboto"/>
              </a:rPr>
              <a:t>Associação</a:t>
            </a:r>
            <a:r>
              <a:rPr lang="en-US" sz="2800" b="0" i="0" u="none" strike="noStrike" cap="none" dirty="0">
                <a:solidFill>
                  <a:srgbClr val="000000"/>
                </a:solidFill>
                <a:latin typeface="+mn-lt"/>
                <a:ea typeface="Roboto"/>
                <a:cs typeface="Roboto"/>
                <a:sym typeface="Roboto"/>
              </a:rPr>
              <a:t> Grupo de </a:t>
            </a:r>
            <a:r>
              <a:rPr lang="en-US" sz="2800" b="0" i="0" u="none" strike="noStrike" cap="none" dirty="0" err="1">
                <a:solidFill>
                  <a:srgbClr val="000000"/>
                </a:solidFill>
                <a:latin typeface="+mn-lt"/>
                <a:ea typeface="Roboto"/>
                <a:cs typeface="Roboto"/>
                <a:sym typeface="Roboto"/>
              </a:rPr>
              <a:t>Caretos</a:t>
            </a:r>
            <a:r>
              <a:rPr lang="en-US" sz="2800" b="0" i="0" u="none" strike="noStrike" cap="none" dirty="0">
                <a:solidFill>
                  <a:srgbClr val="000000"/>
                </a:solidFill>
                <a:latin typeface="+mn-lt"/>
                <a:ea typeface="Roboto"/>
                <a:cs typeface="Roboto"/>
                <a:sym typeface="Roboto"/>
              </a:rPr>
              <a:t> de </a:t>
            </a:r>
            <a:r>
              <a:rPr lang="en-US" sz="2800" b="0" i="0" u="none" strike="noStrike" cap="none" dirty="0" err="1">
                <a:solidFill>
                  <a:srgbClr val="000000"/>
                </a:solidFill>
                <a:latin typeface="+mn-lt"/>
                <a:ea typeface="Roboto"/>
                <a:cs typeface="Roboto"/>
                <a:sym typeface="Roboto"/>
              </a:rPr>
              <a:t>Podence</a:t>
            </a:r>
            <a:r>
              <a:rPr lang="en-US" sz="2800" b="0" i="0" u="none" strike="noStrike" cap="none" dirty="0">
                <a:solidFill>
                  <a:srgbClr val="000000"/>
                </a:solidFill>
                <a:latin typeface="+mn-lt"/>
                <a:ea typeface="Roboto"/>
                <a:cs typeface="Roboto"/>
                <a:sym typeface="Roboto"/>
              </a:rPr>
              <a:t>, founded in 2002, preserves and promotes it. Recognition by UNESCO as Intangible Cultural Heritage strengthened community pride. Families pass down costumes, artisans continue handmade mask production, and emigrants return annually, reinforcing cultural ties.</a:t>
            </a:r>
            <a:endParaRPr sz="2800" b="0" i="0" u="none" strike="noStrike" cap="none" dirty="0">
              <a:solidFill>
                <a:srgbClr val="000000"/>
              </a:solidFill>
              <a:latin typeface="+mn-lt"/>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99C86"/>
        </a:solidFill>
        <a:effectLst/>
      </p:bgPr>
    </p:bg>
    <p:spTree>
      <p:nvGrpSpPr>
        <p:cNvPr id="1" name="Shape 119">
          <a:extLst>
            <a:ext uri="{FF2B5EF4-FFF2-40B4-BE49-F238E27FC236}">
              <a16:creationId xmlns:a16="http://schemas.microsoft.com/office/drawing/2014/main" id="{6C30F2D0-5F31-9F94-48D1-B012392B1B07}"/>
            </a:ext>
          </a:extLst>
        </p:cNvPr>
        <p:cNvGrpSpPr/>
        <p:nvPr/>
      </p:nvGrpSpPr>
      <p:grpSpPr>
        <a:xfrm>
          <a:off x="0" y="0"/>
          <a:ext cx="0" cy="0"/>
          <a:chOff x="0" y="0"/>
          <a:chExt cx="0" cy="0"/>
        </a:xfrm>
      </p:grpSpPr>
      <p:sp>
        <p:nvSpPr>
          <p:cNvPr id="121" name="Google Shape;121;p4">
            <a:extLst>
              <a:ext uri="{FF2B5EF4-FFF2-40B4-BE49-F238E27FC236}">
                <a16:creationId xmlns:a16="http://schemas.microsoft.com/office/drawing/2014/main" id="{81EF60B0-4ACC-D17A-066C-035E8BE95330}"/>
              </a:ext>
            </a:extLst>
          </p:cNvPr>
          <p:cNvSpPr/>
          <p:nvPr/>
        </p:nvSpPr>
        <p:spPr>
          <a:xfrm>
            <a:off x="9144000" y="9112469"/>
            <a:ext cx="2438174" cy="1705628"/>
          </a:xfrm>
          <a:custGeom>
            <a:avLst/>
            <a:gdLst/>
            <a:ahLst/>
            <a:cxnLst/>
            <a:rect l="l" t="t" r="r" b="b"/>
            <a:pathLst>
              <a:path w="2438174" h="1705628" extrusionOk="0">
                <a:moveTo>
                  <a:pt x="0" y="0"/>
                </a:moveTo>
                <a:lnTo>
                  <a:pt x="2438174" y="0"/>
                </a:lnTo>
                <a:lnTo>
                  <a:pt x="2438174" y="1705627"/>
                </a:lnTo>
                <a:lnTo>
                  <a:pt x="0" y="1705627"/>
                </a:lnTo>
                <a:lnTo>
                  <a:pt x="0" y="0"/>
                </a:lnTo>
                <a:close/>
              </a:path>
            </a:pathLst>
          </a:custGeom>
          <a:blipFill rotWithShape="1">
            <a:blip r:embed="rId3">
              <a:alphaModFix/>
            </a:blip>
            <a:stretch>
              <a:fillRect t="-42947"/>
            </a:stretch>
          </a:blipFill>
          <a:ln>
            <a:noFill/>
          </a:ln>
        </p:spPr>
        <p:txBody>
          <a:bodyPr/>
          <a:lstStyle/>
          <a:p>
            <a:endParaRPr lang="en-US"/>
          </a:p>
        </p:txBody>
      </p:sp>
      <p:sp>
        <p:nvSpPr>
          <p:cNvPr id="122" name="Google Shape;122;p4">
            <a:extLst>
              <a:ext uri="{FF2B5EF4-FFF2-40B4-BE49-F238E27FC236}">
                <a16:creationId xmlns:a16="http://schemas.microsoft.com/office/drawing/2014/main" id="{547B0A96-6E61-E1BD-E82B-DB97769631CA}"/>
              </a:ext>
            </a:extLst>
          </p:cNvPr>
          <p:cNvSpPr/>
          <p:nvPr/>
        </p:nvSpPr>
        <p:spPr>
          <a:xfrm>
            <a:off x="5524876" y="9372452"/>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23" name="Google Shape;123;p4">
            <a:extLst>
              <a:ext uri="{FF2B5EF4-FFF2-40B4-BE49-F238E27FC236}">
                <a16:creationId xmlns:a16="http://schemas.microsoft.com/office/drawing/2014/main" id="{E0DD4147-63DF-0FB3-D82B-0DF273E1522C}"/>
              </a:ext>
            </a:extLst>
          </p:cNvPr>
          <p:cNvSpPr txBox="1"/>
          <p:nvPr/>
        </p:nvSpPr>
        <p:spPr>
          <a:xfrm>
            <a:off x="1028700" y="876300"/>
            <a:ext cx="1623060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dirty="0">
                <a:solidFill>
                  <a:srgbClr val="6550A3"/>
                </a:solidFill>
                <a:latin typeface="Roboto"/>
                <a:ea typeface="Roboto"/>
                <a:cs typeface="Roboto"/>
                <a:sym typeface="Roboto"/>
              </a:rPr>
              <a:t>Community Involvement</a:t>
            </a:r>
            <a:endParaRPr dirty="0"/>
          </a:p>
        </p:txBody>
      </p:sp>
      <p:sp>
        <p:nvSpPr>
          <p:cNvPr id="124" name="Google Shape;124;p4">
            <a:extLst>
              <a:ext uri="{FF2B5EF4-FFF2-40B4-BE49-F238E27FC236}">
                <a16:creationId xmlns:a16="http://schemas.microsoft.com/office/drawing/2014/main" id="{A434D75A-E58E-66DD-CFB9-AC29488E835C}"/>
              </a:ext>
            </a:extLst>
          </p:cNvPr>
          <p:cNvSpPr txBox="1"/>
          <p:nvPr/>
        </p:nvSpPr>
        <p:spPr>
          <a:xfrm>
            <a:off x="16163760" y="9417059"/>
            <a:ext cx="1680567" cy="35877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a:solidFill>
                  <a:srgbClr val="6550A3"/>
                </a:solidFill>
                <a:latin typeface="Roboto"/>
                <a:ea typeface="Roboto"/>
                <a:cs typeface="Roboto"/>
                <a:sym typeface="Roboto"/>
              </a:rPr>
              <a:t>#CreativeEurope</a:t>
            </a:r>
            <a:endParaRPr/>
          </a:p>
        </p:txBody>
      </p:sp>
      <p:sp>
        <p:nvSpPr>
          <p:cNvPr id="125" name="Google Shape;125;p4">
            <a:extLst>
              <a:ext uri="{FF2B5EF4-FFF2-40B4-BE49-F238E27FC236}">
                <a16:creationId xmlns:a16="http://schemas.microsoft.com/office/drawing/2014/main" id="{ADDFC970-6E0D-45A1-EFEA-92993D08B5B6}"/>
              </a:ext>
            </a:extLst>
          </p:cNvPr>
          <p:cNvSpPr txBox="1"/>
          <p:nvPr/>
        </p:nvSpPr>
        <p:spPr>
          <a:xfrm>
            <a:off x="8032775" y="8292465"/>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sp>
        <p:nvSpPr>
          <p:cNvPr id="2" name="Google Shape;111;p3">
            <a:extLst>
              <a:ext uri="{FF2B5EF4-FFF2-40B4-BE49-F238E27FC236}">
                <a16:creationId xmlns:a16="http://schemas.microsoft.com/office/drawing/2014/main" id="{98F146E4-7963-EF6D-E691-20F4C49E050B}"/>
              </a:ext>
            </a:extLst>
          </p:cNvPr>
          <p:cNvSpPr txBox="1"/>
          <p:nvPr/>
        </p:nvSpPr>
        <p:spPr>
          <a:xfrm>
            <a:off x="1028700" y="2608221"/>
            <a:ext cx="15608300" cy="3016210"/>
          </a:xfrm>
          <a:prstGeom prst="rect">
            <a:avLst/>
          </a:prstGeom>
          <a:noFill/>
          <a:ln>
            <a:noFill/>
          </a:ln>
        </p:spPr>
        <p:txBody>
          <a:bodyPr spcFirstLastPara="1" wrap="square" lIns="0" tIns="0" rIns="0" bIns="0" anchor="t" anchorCtr="0">
            <a:spAutoFit/>
          </a:bodyPr>
          <a:lstStyle/>
          <a:p>
            <a:pPr marL="0" marR="0" lvl="0" indent="0" algn="just" rtl="0">
              <a:lnSpc>
                <a:spcPct val="140017"/>
              </a:lnSpc>
              <a:spcBef>
                <a:spcPts val="0"/>
              </a:spcBef>
              <a:spcAft>
                <a:spcPts val="0"/>
              </a:spcAft>
              <a:buNone/>
            </a:pPr>
            <a:r>
              <a:rPr lang="en-US" sz="2800" dirty="0">
                <a:latin typeface="+mn-lt"/>
                <a:ea typeface="Roboto"/>
                <a:cs typeface="Roboto"/>
                <a:sym typeface="Roboto"/>
              </a:rPr>
              <a:t>The festival is managed by the </a:t>
            </a:r>
            <a:r>
              <a:rPr lang="en-US" sz="2800" dirty="0" err="1">
                <a:latin typeface="+mn-lt"/>
                <a:ea typeface="Roboto"/>
                <a:cs typeface="Roboto"/>
                <a:sym typeface="Roboto"/>
              </a:rPr>
              <a:t>Associação</a:t>
            </a:r>
            <a:r>
              <a:rPr lang="en-US" sz="2800" dirty="0">
                <a:latin typeface="+mn-lt"/>
                <a:ea typeface="Roboto"/>
                <a:cs typeface="Roboto"/>
                <a:sym typeface="Roboto"/>
              </a:rPr>
              <a:t> Grupo de </a:t>
            </a:r>
            <a:r>
              <a:rPr lang="en-US" sz="2800" dirty="0" err="1">
                <a:latin typeface="+mn-lt"/>
                <a:ea typeface="Roboto"/>
                <a:cs typeface="Roboto"/>
                <a:sym typeface="Roboto"/>
              </a:rPr>
              <a:t>Caretos</a:t>
            </a:r>
            <a:r>
              <a:rPr lang="en-US" sz="2800" dirty="0">
                <a:latin typeface="+mn-lt"/>
                <a:ea typeface="Roboto"/>
                <a:cs typeface="Roboto"/>
                <a:sym typeface="Roboto"/>
              </a:rPr>
              <a:t> de </a:t>
            </a:r>
            <a:r>
              <a:rPr lang="en-US" sz="2800" dirty="0" err="1">
                <a:latin typeface="+mn-lt"/>
                <a:ea typeface="Roboto"/>
                <a:cs typeface="Roboto"/>
                <a:sym typeface="Roboto"/>
              </a:rPr>
              <a:t>Podence</a:t>
            </a:r>
            <a:r>
              <a:rPr lang="en-US" sz="2800" dirty="0">
                <a:latin typeface="+mn-lt"/>
                <a:ea typeface="Roboto"/>
                <a:cs typeface="Roboto"/>
                <a:sym typeface="Roboto"/>
              </a:rPr>
              <a:t>, which secures funding, organizes events, and collaborates with institutions like IPDJ and the Municipality of Macedo de </a:t>
            </a:r>
            <a:r>
              <a:rPr lang="en-US" sz="2800" dirty="0" err="1">
                <a:latin typeface="+mn-lt"/>
                <a:ea typeface="Roboto"/>
                <a:cs typeface="Roboto"/>
                <a:sym typeface="Roboto"/>
              </a:rPr>
              <a:t>Cavaleiros</a:t>
            </a:r>
            <a:r>
              <a:rPr lang="en-US" sz="2800" dirty="0">
                <a:latin typeface="+mn-lt"/>
                <a:ea typeface="Roboto"/>
                <a:cs typeface="Roboto"/>
                <a:sym typeface="Roboto"/>
              </a:rPr>
              <a:t>. The Casa do </a:t>
            </a:r>
            <a:r>
              <a:rPr lang="en-US" sz="2800" dirty="0" err="1">
                <a:latin typeface="+mn-lt"/>
                <a:ea typeface="Roboto"/>
                <a:cs typeface="Roboto"/>
                <a:sym typeface="Roboto"/>
              </a:rPr>
              <a:t>Careto</a:t>
            </a:r>
            <a:r>
              <a:rPr lang="en-US" sz="2800" dirty="0">
                <a:latin typeface="+mn-lt"/>
                <a:ea typeface="Roboto"/>
                <a:cs typeface="Roboto"/>
                <a:sym typeface="Roboto"/>
              </a:rPr>
              <a:t> museum preserves and educates, ensuring year-round engagement. Facing rural depopulation, the association strategically involves youth and external partnerships to maintain sustainability.</a:t>
            </a:r>
          </a:p>
        </p:txBody>
      </p:sp>
      <p:pic>
        <p:nvPicPr>
          <p:cNvPr id="4" name="Picture 3" descr="A room with several statues and a wall&#10;&#10;AI-generated content may be incorrect.">
            <a:extLst>
              <a:ext uri="{FF2B5EF4-FFF2-40B4-BE49-F238E27FC236}">
                <a16:creationId xmlns:a16="http://schemas.microsoft.com/office/drawing/2014/main" id="{8E461C24-FE47-BDEB-1927-9C27070A3CD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2170215" y="5186904"/>
            <a:ext cx="5674112" cy="3782741"/>
          </a:xfrm>
          <a:prstGeom prst="rect">
            <a:avLst/>
          </a:prstGeom>
        </p:spPr>
      </p:pic>
      <p:sp>
        <p:nvSpPr>
          <p:cNvPr id="5" name="TextBox 4">
            <a:extLst>
              <a:ext uri="{FF2B5EF4-FFF2-40B4-BE49-F238E27FC236}">
                <a16:creationId xmlns:a16="http://schemas.microsoft.com/office/drawing/2014/main" id="{CABAC25F-7A5B-2181-9AA2-1A21CFEE6411}"/>
              </a:ext>
            </a:extLst>
          </p:cNvPr>
          <p:cNvSpPr txBox="1"/>
          <p:nvPr/>
        </p:nvSpPr>
        <p:spPr>
          <a:xfrm>
            <a:off x="12444217" y="9082342"/>
            <a:ext cx="2857500" cy="369332"/>
          </a:xfrm>
          <a:prstGeom prst="rect">
            <a:avLst/>
          </a:prstGeom>
          <a:noFill/>
        </p:spPr>
        <p:txBody>
          <a:bodyPr wrap="square" rtlCol="0">
            <a:spAutoFit/>
          </a:bodyPr>
          <a:lstStyle/>
          <a:p>
            <a:r>
              <a:rPr lang="en-US" sz="900" dirty="0">
                <a:hlinkClick r:id="rId6" tooltip="https://www.alfilodeloimprobable.com/entrudo-chocalheiro-caretos-podence/"/>
              </a:rPr>
              <a:t>This Photo</a:t>
            </a:r>
            <a:r>
              <a:rPr lang="en-US" sz="900" dirty="0"/>
              <a:t> by Unknown Author is licensed under </a:t>
            </a:r>
            <a:r>
              <a:rPr lang="en-US" sz="900" dirty="0">
                <a:hlinkClick r:id="rId7" tooltip="https://creativecommons.org/licenses/by-nc-sa/3.0/"/>
              </a:rPr>
              <a:t>CC BY-SA-NC</a:t>
            </a:r>
            <a:endParaRPr lang="en-US" sz="900" dirty="0"/>
          </a:p>
        </p:txBody>
      </p:sp>
      <p:sp>
        <p:nvSpPr>
          <p:cNvPr id="7" name="Google Shape;111;p3">
            <a:extLst>
              <a:ext uri="{FF2B5EF4-FFF2-40B4-BE49-F238E27FC236}">
                <a16:creationId xmlns:a16="http://schemas.microsoft.com/office/drawing/2014/main" id="{10F89681-DA88-4662-2E04-FC09D71E2C4B}"/>
              </a:ext>
            </a:extLst>
          </p:cNvPr>
          <p:cNvSpPr txBox="1"/>
          <p:nvPr/>
        </p:nvSpPr>
        <p:spPr>
          <a:xfrm>
            <a:off x="1053547" y="6132426"/>
            <a:ext cx="10159173" cy="2412968"/>
          </a:xfrm>
          <a:prstGeom prst="rect">
            <a:avLst/>
          </a:prstGeom>
          <a:noFill/>
          <a:ln>
            <a:noFill/>
          </a:ln>
        </p:spPr>
        <p:txBody>
          <a:bodyPr spcFirstLastPara="1" wrap="square" lIns="0" tIns="0" rIns="0" bIns="0" anchor="t" anchorCtr="0">
            <a:spAutoFit/>
          </a:bodyPr>
          <a:lstStyle/>
          <a:p>
            <a:pPr marL="0" marR="0" lvl="0" indent="0" algn="just" rtl="0">
              <a:lnSpc>
                <a:spcPct val="140017"/>
              </a:lnSpc>
              <a:spcBef>
                <a:spcPts val="0"/>
              </a:spcBef>
              <a:spcAft>
                <a:spcPts val="0"/>
              </a:spcAft>
              <a:buNone/>
            </a:pPr>
            <a:r>
              <a:rPr lang="en-US" sz="2800" dirty="0" err="1">
                <a:latin typeface="+mn-lt"/>
                <a:ea typeface="Roboto"/>
                <a:cs typeface="Roboto"/>
                <a:sym typeface="Roboto"/>
              </a:rPr>
              <a:t>Podence</a:t>
            </a:r>
            <a:r>
              <a:rPr lang="en-US" sz="2800" dirty="0">
                <a:latin typeface="+mn-lt"/>
                <a:ea typeface="Roboto"/>
                <a:cs typeface="Roboto"/>
                <a:sym typeface="Roboto"/>
              </a:rPr>
              <a:t> has transformed its tradition into an internationally recognized cultural event while keeping its local essence alive through strong community involvement, ownership, and effective management.</a:t>
            </a:r>
            <a:endParaRPr sz="2800" b="0" i="0" u="none" strike="noStrike" cap="none" dirty="0">
              <a:solidFill>
                <a:srgbClr val="000000"/>
              </a:solidFill>
              <a:latin typeface="+mn-lt"/>
              <a:ea typeface="Roboto"/>
              <a:cs typeface="Roboto"/>
              <a:sym typeface="Roboto"/>
            </a:endParaRPr>
          </a:p>
        </p:txBody>
      </p:sp>
    </p:spTree>
    <p:extLst>
      <p:ext uri="{BB962C8B-B14F-4D97-AF65-F5344CB8AC3E}">
        <p14:creationId xmlns:p14="http://schemas.microsoft.com/office/powerpoint/2010/main" val="3634571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F6FE"/>
        </a:solidFill>
        <a:effectLst/>
      </p:bgPr>
    </p:bg>
    <p:spTree>
      <p:nvGrpSpPr>
        <p:cNvPr id="1" name="Shape 108">
          <a:extLst>
            <a:ext uri="{FF2B5EF4-FFF2-40B4-BE49-F238E27FC236}">
              <a16:creationId xmlns:a16="http://schemas.microsoft.com/office/drawing/2014/main" id="{9FC3AC3C-02BD-65F5-821F-7B12D79A7864}"/>
            </a:ext>
          </a:extLst>
        </p:cNvPr>
        <p:cNvGrpSpPr/>
        <p:nvPr/>
      </p:nvGrpSpPr>
      <p:grpSpPr>
        <a:xfrm>
          <a:off x="0" y="0"/>
          <a:ext cx="0" cy="0"/>
          <a:chOff x="0" y="0"/>
          <a:chExt cx="0" cy="0"/>
        </a:xfrm>
      </p:grpSpPr>
      <p:sp>
        <p:nvSpPr>
          <p:cNvPr id="110" name="Google Shape;110;p3">
            <a:extLst>
              <a:ext uri="{FF2B5EF4-FFF2-40B4-BE49-F238E27FC236}">
                <a16:creationId xmlns:a16="http://schemas.microsoft.com/office/drawing/2014/main" id="{F9D91AB1-85A7-F2BA-C647-FEEE1CB8861B}"/>
              </a:ext>
            </a:extLst>
          </p:cNvPr>
          <p:cNvSpPr txBox="1"/>
          <p:nvPr/>
        </p:nvSpPr>
        <p:spPr>
          <a:xfrm>
            <a:off x="15857820" y="9310339"/>
            <a:ext cx="1986508" cy="43088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dirty="0">
                <a:solidFill>
                  <a:srgbClr val="6550A3"/>
                </a:solidFill>
                <a:latin typeface="Roboto"/>
                <a:ea typeface="Roboto"/>
                <a:cs typeface="Roboto"/>
                <a:sym typeface="Roboto"/>
              </a:rPr>
              <a:t>#CreativeEurope</a:t>
            </a:r>
            <a:endParaRPr dirty="0"/>
          </a:p>
        </p:txBody>
      </p:sp>
      <p:sp>
        <p:nvSpPr>
          <p:cNvPr id="111" name="Google Shape;111;p3">
            <a:extLst>
              <a:ext uri="{FF2B5EF4-FFF2-40B4-BE49-F238E27FC236}">
                <a16:creationId xmlns:a16="http://schemas.microsoft.com/office/drawing/2014/main" id="{0088B82D-0D52-D190-AE0D-29196EF236C2}"/>
              </a:ext>
            </a:extLst>
          </p:cNvPr>
          <p:cNvSpPr txBox="1"/>
          <p:nvPr/>
        </p:nvSpPr>
        <p:spPr>
          <a:xfrm>
            <a:off x="914400" y="2077696"/>
            <a:ext cx="16346487" cy="6032421"/>
          </a:xfrm>
          <a:prstGeom prst="rect">
            <a:avLst/>
          </a:prstGeom>
          <a:noFill/>
          <a:ln>
            <a:noFill/>
          </a:ln>
        </p:spPr>
        <p:txBody>
          <a:bodyPr spcFirstLastPara="1" wrap="square" lIns="0" tIns="0" rIns="0" bIns="0" anchor="t" anchorCtr="0">
            <a:spAutoFit/>
          </a:bodyPr>
          <a:lstStyle/>
          <a:p>
            <a:pPr marL="0" marR="0" lvl="0" indent="0" algn="just" rtl="0">
              <a:lnSpc>
                <a:spcPct val="140017"/>
              </a:lnSpc>
              <a:spcBef>
                <a:spcPts val="0"/>
              </a:spcBef>
              <a:spcAft>
                <a:spcPts val="0"/>
              </a:spcAft>
              <a:buNone/>
            </a:pPr>
            <a:r>
              <a:rPr lang="en-US" sz="2800" noProof="0" dirty="0" err="1">
                <a:latin typeface="+mn-lt"/>
                <a:ea typeface="Roboto"/>
                <a:cs typeface="Roboto"/>
                <a:sym typeface="Roboto"/>
              </a:rPr>
              <a:t>Entrudo</a:t>
            </a:r>
            <a:r>
              <a:rPr lang="en-US" sz="2800" noProof="0" dirty="0">
                <a:latin typeface="+mn-lt"/>
                <a:ea typeface="Roboto"/>
                <a:cs typeface="Roboto"/>
                <a:sym typeface="Roboto"/>
              </a:rPr>
              <a:t> </a:t>
            </a:r>
            <a:r>
              <a:rPr lang="en-US" sz="2800" noProof="0" dirty="0" err="1">
                <a:latin typeface="+mn-lt"/>
                <a:ea typeface="Roboto"/>
                <a:cs typeface="Roboto"/>
                <a:sym typeface="Roboto"/>
              </a:rPr>
              <a:t>Chocalheiro</a:t>
            </a:r>
            <a:r>
              <a:rPr lang="en-US" sz="2800" noProof="0" dirty="0">
                <a:latin typeface="+mn-lt"/>
                <a:ea typeface="Roboto"/>
                <a:cs typeface="Roboto"/>
                <a:sym typeface="Roboto"/>
              </a:rPr>
              <a:t> draws over 50,000 visitors, with a 2019 study estimating a €3 million economic impact. UNESCO recognition in 2019 affirms its cultural value. Demand for handmade </a:t>
            </a:r>
            <a:r>
              <a:rPr lang="en-US" sz="2800" noProof="0" dirty="0" err="1">
                <a:latin typeface="+mn-lt"/>
                <a:ea typeface="Roboto"/>
                <a:cs typeface="Roboto"/>
                <a:sym typeface="Roboto"/>
              </a:rPr>
              <a:t>Careto</a:t>
            </a:r>
            <a:r>
              <a:rPr lang="en-US" sz="2800" noProof="0" dirty="0">
                <a:latin typeface="+mn-lt"/>
                <a:ea typeface="Roboto"/>
                <a:cs typeface="Roboto"/>
                <a:sym typeface="Roboto"/>
              </a:rPr>
              <a:t> costumes—priced up to €1,000—shows both sustainability and growing interest. Media attention and public awareness continue to rise.</a:t>
            </a:r>
          </a:p>
          <a:p>
            <a:pPr marL="0" marR="0" lvl="0" indent="0" algn="just" rtl="0">
              <a:lnSpc>
                <a:spcPct val="140017"/>
              </a:lnSpc>
              <a:spcBef>
                <a:spcPts val="0"/>
              </a:spcBef>
              <a:spcAft>
                <a:spcPts val="0"/>
              </a:spcAft>
              <a:buNone/>
            </a:pPr>
            <a:r>
              <a:rPr lang="en-US" sz="2800" noProof="0" dirty="0">
                <a:latin typeface="+mn-lt"/>
                <a:ea typeface="Roboto"/>
                <a:cs typeface="Roboto"/>
                <a:sym typeface="Roboto"/>
              </a:rPr>
              <a:t>Strong local participation ensures cultural continuity, while tourists contribute through attendance, social media, and word-of-mouth. The </a:t>
            </a:r>
            <a:r>
              <a:rPr lang="en-US" sz="2800" noProof="0" dirty="0" err="1">
                <a:latin typeface="+mn-lt"/>
                <a:ea typeface="Roboto"/>
                <a:cs typeface="Roboto"/>
                <a:sym typeface="Roboto"/>
              </a:rPr>
              <a:t>Associação</a:t>
            </a:r>
            <a:r>
              <a:rPr lang="en-US" sz="2800" noProof="0" dirty="0">
                <a:latin typeface="+mn-lt"/>
                <a:ea typeface="Roboto"/>
                <a:cs typeface="Roboto"/>
                <a:sym typeface="Roboto"/>
              </a:rPr>
              <a:t> Grupo de </a:t>
            </a:r>
            <a:r>
              <a:rPr lang="en-US" sz="2800" noProof="0" dirty="0" err="1">
                <a:latin typeface="+mn-lt"/>
                <a:ea typeface="Roboto"/>
                <a:cs typeface="Roboto"/>
                <a:sym typeface="Roboto"/>
              </a:rPr>
              <a:t>Caretos</a:t>
            </a:r>
            <a:r>
              <a:rPr lang="en-US" sz="2800" noProof="0" dirty="0">
                <a:latin typeface="+mn-lt"/>
                <a:ea typeface="Roboto"/>
                <a:cs typeface="Roboto"/>
                <a:sym typeface="Roboto"/>
              </a:rPr>
              <a:t> de </a:t>
            </a:r>
            <a:r>
              <a:rPr lang="en-US" sz="2800" noProof="0" dirty="0" err="1">
                <a:latin typeface="+mn-lt"/>
                <a:ea typeface="Roboto"/>
                <a:cs typeface="Roboto"/>
                <a:sym typeface="Roboto"/>
              </a:rPr>
              <a:t>Podence</a:t>
            </a:r>
            <a:r>
              <a:rPr lang="en-US" sz="2800" noProof="0" dirty="0">
                <a:latin typeface="+mn-lt"/>
                <a:ea typeface="Roboto"/>
                <a:cs typeface="Roboto"/>
                <a:sym typeface="Roboto"/>
              </a:rPr>
              <a:t> oversees ongoing improvements, supported by UNESCO and government monitoring.</a:t>
            </a:r>
          </a:p>
          <a:p>
            <a:pPr marL="0" marR="0" lvl="0" indent="0" algn="just" rtl="0">
              <a:lnSpc>
                <a:spcPct val="140017"/>
              </a:lnSpc>
              <a:spcBef>
                <a:spcPts val="0"/>
              </a:spcBef>
              <a:spcAft>
                <a:spcPts val="0"/>
              </a:spcAft>
              <a:buNone/>
            </a:pPr>
            <a:r>
              <a:rPr lang="en-US" sz="2800" noProof="0" dirty="0">
                <a:latin typeface="+mn-lt"/>
                <a:ea typeface="Roboto"/>
                <a:cs typeface="Roboto"/>
                <a:sym typeface="Roboto"/>
              </a:rPr>
              <a:t>Youth involvement (</a:t>
            </a:r>
            <a:r>
              <a:rPr lang="en-US" sz="2800" noProof="0" dirty="0" err="1">
                <a:latin typeface="+mn-lt"/>
                <a:ea typeface="Roboto"/>
                <a:cs typeface="Roboto"/>
                <a:sym typeface="Roboto"/>
              </a:rPr>
              <a:t>Facanitos</a:t>
            </a:r>
            <a:r>
              <a:rPr lang="en-US" sz="2800" noProof="0" dirty="0">
                <a:latin typeface="+mn-lt"/>
                <a:ea typeface="Roboto"/>
                <a:cs typeface="Roboto"/>
                <a:sym typeface="Roboto"/>
              </a:rPr>
              <a:t>) secures future tradition. Infrastructure and accommodations are expanding, and </a:t>
            </a:r>
            <a:r>
              <a:rPr lang="en-US" sz="2800" noProof="0" dirty="0" err="1">
                <a:latin typeface="+mn-lt"/>
                <a:ea typeface="Roboto"/>
                <a:cs typeface="Roboto"/>
                <a:sym typeface="Roboto"/>
              </a:rPr>
              <a:t>Careto</a:t>
            </a:r>
            <a:r>
              <a:rPr lang="en-US" sz="2800" noProof="0" dirty="0">
                <a:latin typeface="+mn-lt"/>
                <a:ea typeface="Roboto"/>
                <a:cs typeface="Roboto"/>
                <a:sym typeface="Roboto"/>
              </a:rPr>
              <a:t> masks and costumes are gaining broader cultural appeal. Each year, event organization enhances the overall visitor experience.</a:t>
            </a:r>
            <a:endParaRPr lang="en-GB" sz="2800" b="0" i="0" u="none" strike="noStrike" cap="none" noProof="0" dirty="0">
              <a:solidFill>
                <a:srgbClr val="000000"/>
              </a:solidFill>
              <a:latin typeface="+mn-lt"/>
              <a:ea typeface="Roboto"/>
              <a:cs typeface="Roboto"/>
              <a:sym typeface="Roboto"/>
            </a:endParaRPr>
          </a:p>
        </p:txBody>
      </p:sp>
      <p:sp>
        <p:nvSpPr>
          <p:cNvPr id="112" name="Google Shape;112;p3">
            <a:extLst>
              <a:ext uri="{FF2B5EF4-FFF2-40B4-BE49-F238E27FC236}">
                <a16:creationId xmlns:a16="http://schemas.microsoft.com/office/drawing/2014/main" id="{1C057FAC-DF46-7A4E-C49F-C6302D13CE22}"/>
              </a:ext>
            </a:extLst>
          </p:cNvPr>
          <p:cNvSpPr txBox="1"/>
          <p:nvPr/>
        </p:nvSpPr>
        <p:spPr>
          <a:xfrm>
            <a:off x="1030287" y="387244"/>
            <a:ext cx="1583342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dirty="0">
                <a:solidFill>
                  <a:srgbClr val="6550A3"/>
                </a:solidFill>
                <a:latin typeface="Roboto"/>
                <a:ea typeface="Roboto"/>
                <a:cs typeface="Roboto"/>
                <a:sym typeface="Roboto"/>
              </a:rPr>
              <a:t>Monitoring, Evaluation and Financing</a:t>
            </a:r>
            <a:endParaRPr lang="en-US" sz="7200" dirty="0"/>
          </a:p>
        </p:txBody>
      </p:sp>
      <p:sp>
        <p:nvSpPr>
          <p:cNvPr id="113" name="Google Shape;113;p3">
            <a:extLst>
              <a:ext uri="{FF2B5EF4-FFF2-40B4-BE49-F238E27FC236}">
                <a16:creationId xmlns:a16="http://schemas.microsoft.com/office/drawing/2014/main" id="{9922B796-AEF8-F5D6-CB41-5A4A789F3C99}"/>
              </a:ext>
            </a:extLst>
          </p:cNvPr>
          <p:cNvSpPr/>
          <p:nvPr/>
        </p:nvSpPr>
        <p:spPr>
          <a:xfrm>
            <a:off x="9443800" y="8923020"/>
            <a:ext cx="2438174" cy="1705628"/>
          </a:xfrm>
          <a:custGeom>
            <a:avLst/>
            <a:gdLst/>
            <a:ahLst/>
            <a:cxnLst/>
            <a:rect l="l" t="t" r="r" b="b"/>
            <a:pathLst>
              <a:path w="2438174" h="1705628" extrusionOk="0">
                <a:moveTo>
                  <a:pt x="0" y="0"/>
                </a:moveTo>
                <a:lnTo>
                  <a:pt x="2438174" y="0"/>
                </a:lnTo>
                <a:lnTo>
                  <a:pt x="2438174" y="1705628"/>
                </a:lnTo>
                <a:lnTo>
                  <a:pt x="0" y="1705628"/>
                </a:lnTo>
                <a:lnTo>
                  <a:pt x="0" y="0"/>
                </a:lnTo>
                <a:close/>
              </a:path>
            </a:pathLst>
          </a:custGeom>
          <a:blipFill rotWithShape="1">
            <a:blip r:embed="rId3">
              <a:alphaModFix/>
            </a:blip>
            <a:stretch>
              <a:fillRect t="-42947"/>
            </a:stretch>
          </a:blipFill>
          <a:ln>
            <a:noFill/>
          </a:ln>
        </p:spPr>
        <p:txBody>
          <a:bodyPr/>
          <a:lstStyle/>
          <a:p>
            <a:endParaRPr lang="en-US"/>
          </a:p>
        </p:txBody>
      </p:sp>
      <p:sp>
        <p:nvSpPr>
          <p:cNvPr id="114" name="Google Shape;114;p3">
            <a:extLst>
              <a:ext uri="{FF2B5EF4-FFF2-40B4-BE49-F238E27FC236}">
                <a16:creationId xmlns:a16="http://schemas.microsoft.com/office/drawing/2014/main" id="{D09123EA-D584-B03B-1C7A-E911CE103D55}"/>
              </a:ext>
            </a:extLst>
          </p:cNvPr>
          <p:cNvSpPr/>
          <p:nvPr/>
        </p:nvSpPr>
        <p:spPr>
          <a:xfrm>
            <a:off x="5524876" y="9258300"/>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15" name="Google Shape;115;p3">
            <a:extLst>
              <a:ext uri="{FF2B5EF4-FFF2-40B4-BE49-F238E27FC236}">
                <a16:creationId xmlns:a16="http://schemas.microsoft.com/office/drawing/2014/main" id="{5330B734-3DEA-A858-1450-D22DF508A9F7}"/>
              </a:ext>
            </a:extLst>
          </p:cNvPr>
          <p:cNvSpPr txBox="1"/>
          <p:nvPr/>
        </p:nvSpPr>
        <p:spPr>
          <a:xfrm>
            <a:off x="8032775" y="8292465"/>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spTree>
    <p:extLst>
      <p:ext uri="{BB962C8B-B14F-4D97-AF65-F5344CB8AC3E}">
        <p14:creationId xmlns:p14="http://schemas.microsoft.com/office/powerpoint/2010/main" val="3638722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F6FE"/>
        </a:solidFill>
        <a:effectLst/>
      </p:bgPr>
    </p:bg>
    <p:spTree>
      <p:nvGrpSpPr>
        <p:cNvPr id="1" name="Shape 108">
          <a:extLst>
            <a:ext uri="{FF2B5EF4-FFF2-40B4-BE49-F238E27FC236}">
              <a16:creationId xmlns:a16="http://schemas.microsoft.com/office/drawing/2014/main" id="{33FA8CEF-FADB-EA59-48AC-F831896E0802}"/>
            </a:ext>
          </a:extLst>
        </p:cNvPr>
        <p:cNvGrpSpPr/>
        <p:nvPr/>
      </p:nvGrpSpPr>
      <p:grpSpPr>
        <a:xfrm>
          <a:off x="0" y="0"/>
          <a:ext cx="0" cy="0"/>
          <a:chOff x="0" y="0"/>
          <a:chExt cx="0" cy="0"/>
        </a:xfrm>
      </p:grpSpPr>
      <p:sp>
        <p:nvSpPr>
          <p:cNvPr id="110" name="Google Shape;110;p3">
            <a:extLst>
              <a:ext uri="{FF2B5EF4-FFF2-40B4-BE49-F238E27FC236}">
                <a16:creationId xmlns:a16="http://schemas.microsoft.com/office/drawing/2014/main" id="{8054067D-F145-7CD9-4809-F2DF4FC121B6}"/>
              </a:ext>
            </a:extLst>
          </p:cNvPr>
          <p:cNvSpPr txBox="1"/>
          <p:nvPr/>
        </p:nvSpPr>
        <p:spPr>
          <a:xfrm>
            <a:off x="15900400" y="9310339"/>
            <a:ext cx="1943927" cy="43088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dirty="0">
                <a:solidFill>
                  <a:srgbClr val="6550A3"/>
                </a:solidFill>
                <a:latin typeface="Roboto"/>
                <a:ea typeface="Roboto"/>
                <a:cs typeface="Roboto"/>
                <a:sym typeface="Roboto"/>
              </a:rPr>
              <a:t>#CreativeEurope</a:t>
            </a:r>
            <a:endParaRPr dirty="0"/>
          </a:p>
        </p:txBody>
      </p:sp>
      <p:sp>
        <p:nvSpPr>
          <p:cNvPr id="111" name="Google Shape;111;p3">
            <a:extLst>
              <a:ext uri="{FF2B5EF4-FFF2-40B4-BE49-F238E27FC236}">
                <a16:creationId xmlns:a16="http://schemas.microsoft.com/office/drawing/2014/main" id="{405E4750-57D6-2392-7CC2-D2B5A8E7B789}"/>
              </a:ext>
            </a:extLst>
          </p:cNvPr>
          <p:cNvSpPr txBox="1"/>
          <p:nvPr/>
        </p:nvSpPr>
        <p:spPr>
          <a:xfrm>
            <a:off x="1149503" y="2781486"/>
            <a:ext cx="11182197" cy="4825937"/>
          </a:xfrm>
          <a:prstGeom prst="rect">
            <a:avLst/>
          </a:prstGeom>
          <a:noFill/>
          <a:ln>
            <a:noFill/>
          </a:ln>
        </p:spPr>
        <p:txBody>
          <a:bodyPr spcFirstLastPara="1" wrap="square" lIns="0" tIns="0" rIns="0" bIns="0" anchor="t" anchorCtr="0">
            <a:spAutoFit/>
          </a:bodyPr>
          <a:lstStyle/>
          <a:p>
            <a:pPr marL="0" marR="0" lvl="0" indent="0" algn="just" rtl="0">
              <a:lnSpc>
                <a:spcPct val="140017"/>
              </a:lnSpc>
              <a:spcBef>
                <a:spcPts val="0"/>
              </a:spcBef>
              <a:spcAft>
                <a:spcPts val="0"/>
              </a:spcAft>
              <a:buNone/>
            </a:pPr>
            <a:r>
              <a:rPr lang="en-US" sz="2800" dirty="0">
                <a:latin typeface="+mj-lt"/>
                <a:ea typeface="Roboto"/>
                <a:cs typeface="Roboto"/>
                <a:sym typeface="Roboto"/>
              </a:rPr>
              <a:t>The </a:t>
            </a:r>
            <a:r>
              <a:rPr lang="en-US" sz="2800" dirty="0" err="1">
                <a:latin typeface="+mj-lt"/>
                <a:ea typeface="Roboto"/>
                <a:cs typeface="Roboto"/>
                <a:sym typeface="Roboto"/>
              </a:rPr>
              <a:t>Associação</a:t>
            </a:r>
            <a:r>
              <a:rPr lang="en-US" sz="2800" dirty="0">
                <a:latin typeface="+mj-lt"/>
                <a:ea typeface="Roboto"/>
                <a:cs typeface="Roboto"/>
                <a:sym typeface="Roboto"/>
              </a:rPr>
              <a:t> dos </a:t>
            </a:r>
            <a:r>
              <a:rPr lang="en-US" sz="2800" dirty="0" err="1">
                <a:latin typeface="+mj-lt"/>
                <a:ea typeface="Roboto"/>
                <a:cs typeface="Roboto"/>
                <a:sym typeface="Roboto"/>
              </a:rPr>
              <a:t>Caretos</a:t>
            </a:r>
            <a:r>
              <a:rPr lang="en-US" sz="2800" dirty="0">
                <a:latin typeface="+mj-lt"/>
                <a:ea typeface="Roboto"/>
                <a:cs typeface="Roboto"/>
                <a:sym typeface="Roboto"/>
              </a:rPr>
              <a:t> that oversee and manages the events confirmed that the 2025 budget for the festivities was 30 </a:t>
            </a:r>
            <a:r>
              <a:rPr lang="en-US" sz="2800" dirty="0" err="1">
                <a:latin typeface="+mj-lt"/>
                <a:ea typeface="Roboto"/>
                <a:cs typeface="Roboto"/>
                <a:sym typeface="Roboto"/>
              </a:rPr>
              <a:t>thousen</a:t>
            </a:r>
            <a:r>
              <a:rPr lang="en-US" sz="2800" dirty="0">
                <a:latin typeface="+mj-lt"/>
                <a:ea typeface="Roboto"/>
                <a:cs typeface="Roboto"/>
                <a:sym typeface="Roboto"/>
              </a:rPr>
              <a:t> euros, relatively small for the size of the event, the budge comes from Government grants and UNESCO support aid preservation. The Tourism revenue from hotels, food, and local businesses contributes to sustainability. Artisan sales of costumes and souvenirs generate income. Sponsorships and partnerships provide additional funding. Event ticketing and merchandising help sustain festival operations.</a:t>
            </a:r>
            <a:endParaRPr lang="en-US" sz="2800" b="0" i="0" u="none" strike="noStrike" cap="none" dirty="0">
              <a:solidFill>
                <a:srgbClr val="000000"/>
              </a:solidFill>
              <a:latin typeface="+mj-lt"/>
              <a:ea typeface="Roboto"/>
              <a:cs typeface="Roboto"/>
              <a:sym typeface="Roboto"/>
            </a:endParaRPr>
          </a:p>
        </p:txBody>
      </p:sp>
      <p:sp>
        <p:nvSpPr>
          <p:cNvPr id="112" name="Google Shape;112;p3">
            <a:extLst>
              <a:ext uri="{FF2B5EF4-FFF2-40B4-BE49-F238E27FC236}">
                <a16:creationId xmlns:a16="http://schemas.microsoft.com/office/drawing/2014/main" id="{F3F8EDD3-7EE1-1976-7663-5829590DA7D3}"/>
              </a:ext>
            </a:extLst>
          </p:cNvPr>
          <p:cNvSpPr txBox="1"/>
          <p:nvPr/>
        </p:nvSpPr>
        <p:spPr>
          <a:xfrm>
            <a:off x="1030287" y="514244"/>
            <a:ext cx="1583342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dirty="0">
                <a:solidFill>
                  <a:srgbClr val="6550A3"/>
                </a:solidFill>
                <a:latin typeface="Roboto"/>
                <a:ea typeface="Roboto"/>
                <a:cs typeface="Roboto"/>
                <a:sym typeface="Roboto"/>
              </a:rPr>
              <a:t>Monitoring, Evaluation and Financing</a:t>
            </a:r>
            <a:endParaRPr lang="en-US" sz="7200" dirty="0"/>
          </a:p>
        </p:txBody>
      </p:sp>
      <p:sp>
        <p:nvSpPr>
          <p:cNvPr id="113" name="Google Shape;113;p3">
            <a:extLst>
              <a:ext uri="{FF2B5EF4-FFF2-40B4-BE49-F238E27FC236}">
                <a16:creationId xmlns:a16="http://schemas.microsoft.com/office/drawing/2014/main" id="{F4CB854F-09C5-6CA0-DCE4-C0E461743FA3}"/>
              </a:ext>
            </a:extLst>
          </p:cNvPr>
          <p:cNvSpPr/>
          <p:nvPr/>
        </p:nvSpPr>
        <p:spPr>
          <a:xfrm>
            <a:off x="9443800" y="8923020"/>
            <a:ext cx="2438174" cy="1705628"/>
          </a:xfrm>
          <a:custGeom>
            <a:avLst/>
            <a:gdLst/>
            <a:ahLst/>
            <a:cxnLst/>
            <a:rect l="l" t="t" r="r" b="b"/>
            <a:pathLst>
              <a:path w="2438174" h="1705628" extrusionOk="0">
                <a:moveTo>
                  <a:pt x="0" y="0"/>
                </a:moveTo>
                <a:lnTo>
                  <a:pt x="2438174" y="0"/>
                </a:lnTo>
                <a:lnTo>
                  <a:pt x="2438174" y="1705628"/>
                </a:lnTo>
                <a:lnTo>
                  <a:pt x="0" y="1705628"/>
                </a:lnTo>
                <a:lnTo>
                  <a:pt x="0" y="0"/>
                </a:lnTo>
                <a:close/>
              </a:path>
            </a:pathLst>
          </a:custGeom>
          <a:blipFill rotWithShape="1">
            <a:blip r:embed="rId3">
              <a:alphaModFix/>
            </a:blip>
            <a:stretch>
              <a:fillRect t="-42947"/>
            </a:stretch>
          </a:blipFill>
          <a:ln>
            <a:noFill/>
          </a:ln>
        </p:spPr>
        <p:txBody>
          <a:bodyPr/>
          <a:lstStyle/>
          <a:p>
            <a:endParaRPr lang="en-US"/>
          </a:p>
        </p:txBody>
      </p:sp>
      <p:sp>
        <p:nvSpPr>
          <p:cNvPr id="114" name="Google Shape;114;p3">
            <a:extLst>
              <a:ext uri="{FF2B5EF4-FFF2-40B4-BE49-F238E27FC236}">
                <a16:creationId xmlns:a16="http://schemas.microsoft.com/office/drawing/2014/main" id="{4F8F2B24-374D-954E-F14F-3558B4E9DBF4}"/>
              </a:ext>
            </a:extLst>
          </p:cNvPr>
          <p:cNvSpPr/>
          <p:nvPr/>
        </p:nvSpPr>
        <p:spPr>
          <a:xfrm>
            <a:off x="5524876" y="9258300"/>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15" name="Google Shape;115;p3">
            <a:extLst>
              <a:ext uri="{FF2B5EF4-FFF2-40B4-BE49-F238E27FC236}">
                <a16:creationId xmlns:a16="http://schemas.microsoft.com/office/drawing/2014/main" id="{38853E2B-61FF-F6BE-B202-D2E11AF1B475}"/>
              </a:ext>
            </a:extLst>
          </p:cNvPr>
          <p:cNvSpPr txBox="1"/>
          <p:nvPr/>
        </p:nvSpPr>
        <p:spPr>
          <a:xfrm>
            <a:off x="8032775" y="8292465"/>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pic>
        <p:nvPicPr>
          <p:cNvPr id="3" name="Picture 2" descr="A group of kids playing with yarn&#10;&#10;AI-generated content may be incorrect.">
            <a:extLst>
              <a:ext uri="{FF2B5EF4-FFF2-40B4-BE49-F238E27FC236}">
                <a16:creationId xmlns:a16="http://schemas.microsoft.com/office/drawing/2014/main" id="{770A808D-B030-8836-20F5-B432E4E9BBB5}"/>
              </a:ext>
            </a:extLst>
          </p:cNvPr>
          <p:cNvPicPr>
            <a:picLocks noChangeAspect="1"/>
          </p:cNvPicPr>
          <p:nvPr/>
        </p:nvPicPr>
        <p:blipFill>
          <a:blip r:embed="rId5"/>
          <a:stretch>
            <a:fillRect/>
          </a:stretch>
        </p:blipFill>
        <p:spPr>
          <a:xfrm>
            <a:off x="13005627" y="2180718"/>
            <a:ext cx="4444173" cy="5925564"/>
          </a:xfrm>
          <a:prstGeom prst="rect">
            <a:avLst/>
          </a:prstGeom>
        </p:spPr>
      </p:pic>
    </p:spTree>
    <p:extLst>
      <p:ext uri="{BB962C8B-B14F-4D97-AF65-F5344CB8AC3E}">
        <p14:creationId xmlns:p14="http://schemas.microsoft.com/office/powerpoint/2010/main" val="3350390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1BADE"/>
        </a:solidFill>
        <a:effectLst/>
      </p:bgPr>
    </p:bg>
    <p:spTree>
      <p:nvGrpSpPr>
        <p:cNvPr id="1" name="Shape 97">
          <a:extLst>
            <a:ext uri="{FF2B5EF4-FFF2-40B4-BE49-F238E27FC236}">
              <a16:creationId xmlns:a16="http://schemas.microsoft.com/office/drawing/2014/main" id="{86782575-12D5-1C85-8DFA-55EC8F723196}"/>
            </a:ext>
          </a:extLst>
        </p:cNvPr>
        <p:cNvGrpSpPr/>
        <p:nvPr/>
      </p:nvGrpSpPr>
      <p:grpSpPr>
        <a:xfrm>
          <a:off x="0" y="0"/>
          <a:ext cx="0" cy="0"/>
          <a:chOff x="0" y="0"/>
          <a:chExt cx="0" cy="0"/>
        </a:xfrm>
      </p:grpSpPr>
      <p:sp>
        <p:nvSpPr>
          <p:cNvPr id="99" name="Google Shape;99;p2">
            <a:extLst>
              <a:ext uri="{FF2B5EF4-FFF2-40B4-BE49-F238E27FC236}">
                <a16:creationId xmlns:a16="http://schemas.microsoft.com/office/drawing/2014/main" id="{8942E37B-1DC1-CF36-9C9C-4E1FADE0FFAF}"/>
              </a:ext>
            </a:extLst>
          </p:cNvPr>
          <p:cNvSpPr/>
          <p:nvPr/>
        </p:nvSpPr>
        <p:spPr>
          <a:xfrm>
            <a:off x="9144000" y="9112469"/>
            <a:ext cx="2438174" cy="1705628"/>
          </a:xfrm>
          <a:custGeom>
            <a:avLst/>
            <a:gdLst/>
            <a:ahLst/>
            <a:cxnLst/>
            <a:rect l="l" t="t" r="r" b="b"/>
            <a:pathLst>
              <a:path w="2438174" h="1705628" extrusionOk="0">
                <a:moveTo>
                  <a:pt x="0" y="0"/>
                </a:moveTo>
                <a:lnTo>
                  <a:pt x="2438174" y="0"/>
                </a:lnTo>
                <a:lnTo>
                  <a:pt x="2438174" y="1705627"/>
                </a:lnTo>
                <a:lnTo>
                  <a:pt x="0" y="1705627"/>
                </a:lnTo>
                <a:lnTo>
                  <a:pt x="0" y="0"/>
                </a:lnTo>
                <a:close/>
              </a:path>
            </a:pathLst>
          </a:custGeom>
          <a:blipFill rotWithShape="1">
            <a:blip r:embed="rId3">
              <a:alphaModFix/>
            </a:blip>
            <a:stretch>
              <a:fillRect t="-42947"/>
            </a:stretch>
          </a:blipFill>
          <a:ln>
            <a:noFill/>
          </a:ln>
        </p:spPr>
        <p:txBody>
          <a:bodyPr/>
          <a:lstStyle/>
          <a:p>
            <a:endParaRPr lang="en-US"/>
          </a:p>
        </p:txBody>
      </p:sp>
      <p:sp>
        <p:nvSpPr>
          <p:cNvPr id="100" name="Google Shape;100;p2">
            <a:extLst>
              <a:ext uri="{FF2B5EF4-FFF2-40B4-BE49-F238E27FC236}">
                <a16:creationId xmlns:a16="http://schemas.microsoft.com/office/drawing/2014/main" id="{254A1517-D58C-75AE-ED4D-A0CEC7A125CF}"/>
              </a:ext>
            </a:extLst>
          </p:cNvPr>
          <p:cNvSpPr/>
          <p:nvPr/>
        </p:nvSpPr>
        <p:spPr>
          <a:xfrm>
            <a:off x="5524876" y="9372452"/>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02" name="Google Shape;102;p2">
            <a:extLst>
              <a:ext uri="{FF2B5EF4-FFF2-40B4-BE49-F238E27FC236}">
                <a16:creationId xmlns:a16="http://schemas.microsoft.com/office/drawing/2014/main" id="{F9870CD3-567A-1B6B-76B6-C79E2CCFA052}"/>
              </a:ext>
            </a:extLst>
          </p:cNvPr>
          <p:cNvSpPr txBox="1"/>
          <p:nvPr/>
        </p:nvSpPr>
        <p:spPr>
          <a:xfrm>
            <a:off x="1028700" y="640110"/>
            <a:ext cx="1623060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dirty="0">
                <a:solidFill>
                  <a:srgbClr val="6550A3"/>
                </a:solidFill>
                <a:latin typeface="Roboto"/>
                <a:ea typeface="Roboto"/>
                <a:cs typeface="Roboto"/>
                <a:sym typeface="Roboto"/>
              </a:rPr>
              <a:t>Replicability and Scalability</a:t>
            </a:r>
            <a:endParaRPr dirty="0"/>
          </a:p>
        </p:txBody>
      </p:sp>
      <p:sp>
        <p:nvSpPr>
          <p:cNvPr id="103" name="Google Shape;103;p2">
            <a:extLst>
              <a:ext uri="{FF2B5EF4-FFF2-40B4-BE49-F238E27FC236}">
                <a16:creationId xmlns:a16="http://schemas.microsoft.com/office/drawing/2014/main" id="{A3874828-A0AA-BD1A-0459-B37EB5015CB5}"/>
              </a:ext>
            </a:extLst>
          </p:cNvPr>
          <p:cNvSpPr txBox="1"/>
          <p:nvPr/>
        </p:nvSpPr>
        <p:spPr>
          <a:xfrm>
            <a:off x="15824200" y="9417059"/>
            <a:ext cx="2020127" cy="43088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dirty="0">
                <a:solidFill>
                  <a:srgbClr val="6550A3"/>
                </a:solidFill>
                <a:latin typeface="Roboto"/>
                <a:ea typeface="Roboto"/>
                <a:cs typeface="Roboto"/>
                <a:sym typeface="Roboto"/>
              </a:rPr>
              <a:t>#CreativeEurope</a:t>
            </a:r>
            <a:endParaRPr dirty="0"/>
          </a:p>
        </p:txBody>
      </p:sp>
      <p:sp>
        <p:nvSpPr>
          <p:cNvPr id="104" name="Google Shape;104;p2">
            <a:extLst>
              <a:ext uri="{FF2B5EF4-FFF2-40B4-BE49-F238E27FC236}">
                <a16:creationId xmlns:a16="http://schemas.microsoft.com/office/drawing/2014/main" id="{07BB8E22-7852-32AA-8A20-3AF9DC40A942}"/>
              </a:ext>
            </a:extLst>
          </p:cNvPr>
          <p:cNvSpPr txBox="1"/>
          <p:nvPr/>
        </p:nvSpPr>
        <p:spPr>
          <a:xfrm>
            <a:off x="8032775" y="8481914"/>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sp>
        <p:nvSpPr>
          <p:cNvPr id="2" name="Google Shape;111;p3">
            <a:extLst>
              <a:ext uri="{FF2B5EF4-FFF2-40B4-BE49-F238E27FC236}">
                <a16:creationId xmlns:a16="http://schemas.microsoft.com/office/drawing/2014/main" id="{CE0FF2A8-4917-6BE3-4766-F44A78391096}"/>
              </a:ext>
            </a:extLst>
          </p:cNvPr>
          <p:cNvSpPr txBox="1"/>
          <p:nvPr/>
        </p:nvSpPr>
        <p:spPr>
          <a:xfrm>
            <a:off x="1028700" y="2416949"/>
            <a:ext cx="16230600" cy="6032421"/>
          </a:xfrm>
          <a:prstGeom prst="rect">
            <a:avLst/>
          </a:prstGeom>
          <a:noFill/>
          <a:ln>
            <a:noFill/>
          </a:ln>
        </p:spPr>
        <p:txBody>
          <a:bodyPr spcFirstLastPara="1" wrap="square" lIns="0" tIns="0" rIns="0" bIns="0" anchor="t" anchorCtr="0">
            <a:spAutoFit/>
          </a:bodyPr>
          <a:lstStyle/>
          <a:p>
            <a:pPr marL="0" marR="0" lvl="0" indent="0" algn="just" rtl="0">
              <a:lnSpc>
                <a:spcPct val="140017"/>
              </a:lnSpc>
              <a:spcBef>
                <a:spcPts val="0"/>
              </a:spcBef>
              <a:spcAft>
                <a:spcPts val="0"/>
              </a:spcAft>
              <a:buNone/>
            </a:pPr>
            <a:r>
              <a:rPr lang="en-US" sz="2800" b="0" i="0" u="none" strike="noStrike" cap="none" dirty="0">
                <a:solidFill>
                  <a:srgbClr val="000000"/>
                </a:solidFill>
                <a:latin typeface="+mj-lt"/>
                <a:ea typeface="Roboto"/>
                <a:cs typeface="Roboto"/>
                <a:sym typeface="Roboto"/>
              </a:rPr>
              <a:t>The success of the </a:t>
            </a:r>
            <a:r>
              <a:rPr lang="en-US" sz="2800" b="0" i="0" u="none" strike="noStrike" cap="none" dirty="0" err="1">
                <a:solidFill>
                  <a:srgbClr val="000000"/>
                </a:solidFill>
                <a:latin typeface="+mj-lt"/>
                <a:ea typeface="Roboto"/>
                <a:cs typeface="Roboto"/>
                <a:sym typeface="Roboto"/>
              </a:rPr>
              <a:t>Entrudo</a:t>
            </a:r>
            <a:r>
              <a:rPr lang="en-US" sz="2800" b="0" i="0" u="none" strike="noStrike" cap="none" dirty="0">
                <a:solidFill>
                  <a:srgbClr val="000000"/>
                </a:solidFill>
                <a:latin typeface="+mj-lt"/>
                <a:ea typeface="Roboto"/>
                <a:cs typeface="Roboto"/>
                <a:sym typeface="Roboto"/>
              </a:rPr>
              <a:t> </a:t>
            </a:r>
            <a:r>
              <a:rPr lang="en-US" sz="2800" b="0" i="0" u="none" strike="noStrike" cap="none" dirty="0" err="1">
                <a:solidFill>
                  <a:srgbClr val="000000"/>
                </a:solidFill>
                <a:latin typeface="+mj-lt"/>
                <a:ea typeface="Roboto"/>
                <a:cs typeface="Roboto"/>
                <a:sym typeface="Roboto"/>
              </a:rPr>
              <a:t>Chocalheiro</a:t>
            </a:r>
            <a:r>
              <a:rPr lang="en-US" sz="2800" b="0" i="0" u="none" strike="noStrike" cap="none" dirty="0">
                <a:solidFill>
                  <a:srgbClr val="000000"/>
                </a:solidFill>
                <a:latin typeface="+mj-lt"/>
                <a:ea typeface="Roboto"/>
                <a:cs typeface="Roboto"/>
                <a:sym typeface="Roboto"/>
              </a:rPr>
              <a:t> can serve as a model for other traditional festivals worldwide. Other regions with similar cultural heritage can adopt the approach of UNESCO recognition to boost tourism and preservation efforts. The integration of youth (</a:t>
            </a:r>
            <a:r>
              <a:rPr lang="en-US" sz="2800" b="0" i="0" u="none" strike="noStrike" cap="none" dirty="0" err="1">
                <a:solidFill>
                  <a:srgbClr val="000000"/>
                </a:solidFill>
                <a:latin typeface="+mj-lt"/>
                <a:ea typeface="Roboto"/>
                <a:cs typeface="Roboto"/>
                <a:sym typeface="Roboto"/>
              </a:rPr>
              <a:t>Facanitos</a:t>
            </a:r>
            <a:r>
              <a:rPr lang="en-US" sz="2800" b="0" i="0" u="none" strike="noStrike" cap="none" dirty="0">
                <a:solidFill>
                  <a:srgbClr val="000000"/>
                </a:solidFill>
                <a:latin typeface="+mj-lt"/>
                <a:ea typeface="Roboto"/>
                <a:cs typeface="Roboto"/>
                <a:sym typeface="Roboto"/>
              </a:rPr>
              <a:t>) ensures long-term sustainability, which can be replicated in other cultural traditions. Collaboration between local artisans, businesses, and government bodies can be a framework for cultural economic sustainability in rural areas.</a:t>
            </a:r>
          </a:p>
          <a:p>
            <a:pPr marL="0" marR="0" lvl="0" indent="0" algn="just" rtl="0">
              <a:lnSpc>
                <a:spcPct val="140017"/>
              </a:lnSpc>
              <a:spcBef>
                <a:spcPts val="0"/>
              </a:spcBef>
              <a:spcAft>
                <a:spcPts val="0"/>
              </a:spcAft>
              <a:buNone/>
            </a:pPr>
            <a:endParaRPr lang="en-US" sz="2800" b="0" i="0" u="none" strike="noStrike" cap="none" dirty="0">
              <a:solidFill>
                <a:srgbClr val="000000"/>
              </a:solidFill>
              <a:latin typeface="+mj-lt"/>
              <a:ea typeface="Roboto"/>
              <a:cs typeface="Roboto"/>
              <a:sym typeface="Roboto"/>
            </a:endParaRPr>
          </a:p>
          <a:p>
            <a:pPr marL="0" marR="0" lvl="0" indent="0" algn="just" rtl="0">
              <a:lnSpc>
                <a:spcPct val="140017"/>
              </a:lnSpc>
              <a:spcBef>
                <a:spcPts val="0"/>
              </a:spcBef>
              <a:spcAft>
                <a:spcPts val="0"/>
              </a:spcAft>
              <a:buNone/>
            </a:pPr>
            <a:r>
              <a:rPr lang="en-US" sz="2800" b="0" i="0" u="none" strike="noStrike" cap="none" dirty="0">
                <a:solidFill>
                  <a:srgbClr val="000000"/>
                </a:solidFill>
                <a:latin typeface="+mj-lt"/>
                <a:ea typeface="Roboto"/>
                <a:cs typeface="Roboto"/>
                <a:sym typeface="Roboto"/>
              </a:rPr>
              <a:t>Demographic decline due to an aging population and rural depopulation threatens the continuity of traditions. Infrastructure limitations arise as the surge in tourism strains local accommodations, transportation, and event logistics. Funding constraints make long-term sustainability uncertain as reliance on government and tourism revenue is not always stable.</a:t>
            </a:r>
            <a:endParaRPr sz="2800" b="0" i="0" u="none" strike="noStrike" cap="none" dirty="0">
              <a:solidFill>
                <a:srgbClr val="000000"/>
              </a:solidFill>
              <a:latin typeface="+mj-lt"/>
              <a:ea typeface="Roboto"/>
              <a:cs typeface="Roboto"/>
              <a:sym typeface="Roboto"/>
            </a:endParaRPr>
          </a:p>
        </p:txBody>
      </p:sp>
    </p:spTree>
    <p:extLst>
      <p:ext uri="{BB962C8B-B14F-4D97-AF65-F5344CB8AC3E}">
        <p14:creationId xmlns:p14="http://schemas.microsoft.com/office/powerpoint/2010/main" val="3768764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F6FE"/>
        </a:solidFill>
        <a:effectLst/>
      </p:bgPr>
    </p:bg>
    <p:spTree>
      <p:nvGrpSpPr>
        <p:cNvPr id="1" name="Shape 108">
          <a:extLst>
            <a:ext uri="{FF2B5EF4-FFF2-40B4-BE49-F238E27FC236}">
              <a16:creationId xmlns:a16="http://schemas.microsoft.com/office/drawing/2014/main" id="{8CD7AE5A-98B8-0122-941A-6A8FBB074C16}"/>
            </a:ext>
          </a:extLst>
        </p:cNvPr>
        <p:cNvGrpSpPr/>
        <p:nvPr/>
      </p:nvGrpSpPr>
      <p:grpSpPr>
        <a:xfrm>
          <a:off x="0" y="0"/>
          <a:ext cx="0" cy="0"/>
          <a:chOff x="0" y="0"/>
          <a:chExt cx="0" cy="0"/>
        </a:xfrm>
      </p:grpSpPr>
      <p:pic>
        <p:nvPicPr>
          <p:cNvPr id="3" name="Picture 2" descr="A group of people in colorful clothing running&#10;&#10;AI-generated content may be incorrect.">
            <a:extLst>
              <a:ext uri="{FF2B5EF4-FFF2-40B4-BE49-F238E27FC236}">
                <a16:creationId xmlns:a16="http://schemas.microsoft.com/office/drawing/2014/main" id="{D1938353-8DAD-6CF8-2877-D5A7DA70D1C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752065" y="1416788"/>
            <a:ext cx="4334529" cy="3259362"/>
          </a:xfrm>
          <a:prstGeom prst="rect">
            <a:avLst/>
          </a:prstGeom>
        </p:spPr>
      </p:pic>
      <p:sp>
        <p:nvSpPr>
          <p:cNvPr id="110" name="Google Shape;110;p3">
            <a:extLst>
              <a:ext uri="{FF2B5EF4-FFF2-40B4-BE49-F238E27FC236}">
                <a16:creationId xmlns:a16="http://schemas.microsoft.com/office/drawing/2014/main" id="{BA72CA3D-F4A1-F001-3B76-9A584ED69E5C}"/>
              </a:ext>
            </a:extLst>
          </p:cNvPr>
          <p:cNvSpPr txBox="1"/>
          <p:nvPr/>
        </p:nvSpPr>
        <p:spPr>
          <a:xfrm>
            <a:off x="15859406" y="9310339"/>
            <a:ext cx="1984921" cy="43088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dirty="0">
                <a:solidFill>
                  <a:srgbClr val="6550A3"/>
                </a:solidFill>
                <a:latin typeface="Roboto"/>
                <a:ea typeface="Roboto"/>
                <a:cs typeface="Roboto"/>
                <a:sym typeface="Roboto"/>
              </a:rPr>
              <a:t>#CreativeEurope</a:t>
            </a:r>
            <a:endParaRPr dirty="0"/>
          </a:p>
        </p:txBody>
      </p:sp>
      <p:sp>
        <p:nvSpPr>
          <p:cNvPr id="111" name="Google Shape;111;p3">
            <a:extLst>
              <a:ext uri="{FF2B5EF4-FFF2-40B4-BE49-F238E27FC236}">
                <a16:creationId xmlns:a16="http://schemas.microsoft.com/office/drawing/2014/main" id="{8A2EBD2F-078A-CD91-4719-D89207F99B7F}"/>
              </a:ext>
            </a:extLst>
          </p:cNvPr>
          <p:cNvSpPr txBox="1"/>
          <p:nvPr/>
        </p:nvSpPr>
        <p:spPr>
          <a:xfrm>
            <a:off x="1104900" y="2176421"/>
            <a:ext cx="12306300" cy="3016210"/>
          </a:xfrm>
          <a:prstGeom prst="rect">
            <a:avLst/>
          </a:prstGeom>
          <a:noFill/>
          <a:ln>
            <a:noFill/>
          </a:ln>
        </p:spPr>
        <p:txBody>
          <a:bodyPr spcFirstLastPara="1" wrap="square" lIns="0" tIns="0" rIns="0" bIns="0" anchor="t" anchorCtr="0">
            <a:spAutoFit/>
          </a:bodyPr>
          <a:lstStyle/>
          <a:p>
            <a:pPr marL="0" marR="0" lvl="0" indent="0" algn="just" rtl="0">
              <a:lnSpc>
                <a:spcPct val="140017"/>
              </a:lnSpc>
              <a:spcBef>
                <a:spcPts val="0"/>
              </a:spcBef>
              <a:spcAft>
                <a:spcPts val="0"/>
              </a:spcAft>
              <a:buNone/>
            </a:pPr>
            <a:r>
              <a:rPr lang="en-US" sz="2800" dirty="0">
                <a:sym typeface="Roboto"/>
              </a:rPr>
              <a:t>In 1985, the </a:t>
            </a:r>
            <a:r>
              <a:rPr lang="en-US" sz="2800" dirty="0" err="1">
                <a:sym typeface="Roboto"/>
              </a:rPr>
              <a:t>Caretos</a:t>
            </a:r>
            <a:r>
              <a:rPr lang="en-US" sz="2800" dirty="0">
                <a:sym typeface="Roboto"/>
              </a:rPr>
              <a:t> of </a:t>
            </a:r>
            <a:r>
              <a:rPr lang="en-US" sz="2800" dirty="0" err="1">
                <a:sym typeface="Roboto"/>
              </a:rPr>
              <a:t>Podence</a:t>
            </a:r>
            <a:r>
              <a:rPr lang="en-US" sz="2800" dirty="0">
                <a:sym typeface="Roboto"/>
              </a:rPr>
              <a:t> </a:t>
            </a:r>
            <a:r>
              <a:rPr lang="en-US" sz="2800" dirty="0" err="1">
                <a:sym typeface="Roboto"/>
              </a:rPr>
              <a:t>organised</a:t>
            </a:r>
            <a:r>
              <a:rPr lang="en-US" sz="2800" dirty="0">
                <a:sym typeface="Roboto"/>
              </a:rPr>
              <a:t> themselves and transformed the group into a cultural association with the primary aim of preserving this traditional event. As a symbol of the culture of northeastern </a:t>
            </a:r>
            <a:r>
              <a:rPr lang="en-US" sz="2800" dirty="0" err="1">
                <a:sym typeface="Roboto"/>
              </a:rPr>
              <a:t>Trás</a:t>
            </a:r>
            <a:r>
              <a:rPr lang="en-US" sz="2800" dirty="0">
                <a:sym typeface="Roboto"/>
              </a:rPr>
              <a:t>-</a:t>
            </a:r>
            <a:r>
              <a:rPr lang="en-US" sz="2800" dirty="0" err="1">
                <a:sym typeface="Roboto"/>
              </a:rPr>
              <a:t>os</a:t>
            </a:r>
            <a:r>
              <a:rPr lang="en-US" sz="2800" dirty="0">
                <a:sym typeface="Roboto"/>
              </a:rPr>
              <a:t>-Montes, these masked figures have been invited to take part in various cultural and recreational events.</a:t>
            </a:r>
          </a:p>
        </p:txBody>
      </p:sp>
      <p:sp>
        <p:nvSpPr>
          <p:cNvPr id="112" name="Google Shape;112;p3">
            <a:extLst>
              <a:ext uri="{FF2B5EF4-FFF2-40B4-BE49-F238E27FC236}">
                <a16:creationId xmlns:a16="http://schemas.microsoft.com/office/drawing/2014/main" id="{AFDA0891-AB6A-B14F-0CD8-3C31704E44AD}"/>
              </a:ext>
            </a:extLst>
          </p:cNvPr>
          <p:cNvSpPr txBox="1"/>
          <p:nvPr/>
        </p:nvSpPr>
        <p:spPr>
          <a:xfrm>
            <a:off x="1028700" y="431800"/>
            <a:ext cx="668020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i="0" u="none" strike="noStrike" cap="none" dirty="0">
                <a:solidFill>
                  <a:srgbClr val="6550A3"/>
                </a:solidFill>
                <a:latin typeface="Roboto"/>
                <a:ea typeface="Roboto"/>
                <a:cs typeface="Roboto"/>
                <a:sym typeface="Roboto"/>
              </a:rPr>
              <a:t>Introduction</a:t>
            </a:r>
            <a:endParaRPr dirty="0"/>
          </a:p>
        </p:txBody>
      </p:sp>
      <p:sp>
        <p:nvSpPr>
          <p:cNvPr id="113" name="Google Shape;113;p3">
            <a:extLst>
              <a:ext uri="{FF2B5EF4-FFF2-40B4-BE49-F238E27FC236}">
                <a16:creationId xmlns:a16="http://schemas.microsoft.com/office/drawing/2014/main" id="{CEE83392-1C42-EF63-A0D7-BB1F16681066}"/>
              </a:ext>
            </a:extLst>
          </p:cNvPr>
          <p:cNvSpPr/>
          <p:nvPr/>
        </p:nvSpPr>
        <p:spPr>
          <a:xfrm>
            <a:off x="9443800" y="8923020"/>
            <a:ext cx="2438174" cy="1705628"/>
          </a:xfrm>
          <a:custGeom>
            <a:avLst/>
            <a:gdLst/>
            <a:ahLst/>
            <a:cxnLst/>
            <a:rect l="l" t="t" r="r" b="b"/>
            <a:pathLst>
              <a:path w="2438174" h="1705628" extrusionOk="0">
                <a:moveTo>
                  <a:pt x="0" y="0"/>
                </a:moveTo>
                <a:lnTo>
                  <a:pt x="2438174" y="0"/>
                </a:lnTo>
                <a:lnTo>
                  <a:pt x="2438174" y="1705628"/>
                </a:lnTo>
                <a:lnTo>
                  <a:pt x="0" y="1705628"/>
                </a:lnTo>
                <a:lnTo>
                  <a:pt x="0" y="0"/>
                </a:lnTo>
                <a:close/>
              </a:path>
            </a:pathLst>
          </a:custGeom>
          <a:blipFill rotWithShape="1">
            <a:blip r:embed="rId5">
              <a:alphaModFix/>
            </a:blip>
            <a:stretch>
              <a:fillRect t="-42947"/>
            </a:stretch>
          </a:blipFill>
          <a:ln>
            <a:noFill/>
          </a:ln>
        </p:spPr>
        <p:txBody>
          <a:bodyPr/>
          <a:lstStyle/>
          <a:p>
            <a:endParaRPr lang="en-US"/>
          </a:p>
        </p:txBody>
      </p:sp>
      <p:sp>
        <p:nvSpPr>
          <p:cNvPr id="114" name="Google Shape;114;p3">
            <a:extLst>
              <a:ext uri="{FF2B5EF4-FFF2-40B4-BE49-F238E27FC236}">
                <a16:creationId xmlns:a16="http://schemas.microsoft.com/office/drawing/2014/main" id="{39FA0AA9-29D3-222B-9ACA-DB73BFA77F2C}"/>
              </a:ext>
            </a:extLst>
          </p:cNvPr>
          <p:cNvSpPr/>
          <p:nvPr/>
        </p:nvSpPr>
        <p:spPr>
          <a:xfrm>
            <a:off x="5524876" y="9258300"/>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6">
              <a:alphaModFix/>
            </a:blip>
            <a:stretch>
              <a:fillRect/>
            </a:stretch>
          </a:blipFill>
          <a:ln>
            <a:noFill/>
          </a:ln>
        </p:spPr>
        <p:txBody>
          <a:bodyPr/>
          <a:lstStyle/>
          <a:p>
            <a:endParaRPr lang="en-US"/>
          </a:p>
        </p:txBody>
      </p:sp>
      <p:sp>
        <p:nvSpPr>
          <p:cNvPr id="115" name="Google Shape;115;p3">
            <a:extLst>
              <a:ext uri="{FF2B5EF4-FFF2-40B4-BE49-F238E27FC236}">
                <a16:creationId xmlns:a16="http://schemas.microsoft.com/office/drawing/2014/main" id="{6C38B208-AD27-1245-A7D6-6AC8368F8170}"/>
              </a:ext>
            </a:extLst>
          </p:cNvPr>
          <p:cNvSpPr txBox="1"/>
          <p:nvPr/>
        </p:nvSpPr>
        <p:spPr>
          <a:xfrm>
            <a:off x="8032775" y="8292465"/>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sp>
        <p:nvSpPr>
          <p:cNvPr id="4" name="TextBox 3">
            <a:extLst>
              <a:ext uri="{FF2B5EF4-FFF2-40B4-BE49-F238E27FC236}">
                <a16:creationId xmlns:a16="http://schemas.microsoft.com/office/drawing/2014/main" id="{E9FB0403-7BF9-034C-084E-5D8E258663E5}"/>
              </a:ext>
            </a:extLst>
          </p:cNvPr>
          <p:cNvSpPr txBox="1"/>
          <p:nvPr/>
        </p:nvSpPr>
        <p:spPr>
          <a:xfrm>
            <a:off x="14337234" y="4647889"/>
            <a:ext cx="3849993" cy="230832"/>
          </a:xfrm>
          <a:prstGeom prst="rect">
            <a:avLst/>
          </a:prstGeom>
          <a:noFill/>
        </p:spPr>
        <p:txBody>
          <a:bodyPr wrap="square" rtlCol="0">
            <a:spAutoFit/>
          </a:bodyPr>
          <a:lstStyle/>
          <a:p>
            <a:r>
              <a:rPr lang="en-US" sz="900" dirty="0">
                <a:hlinkClick r:id="rId4" tooltip="http://flickr.com/photos/visitportoandnorth/7842827680"/>
              </a:rPr>
              <a:t>This Photo</a:t>
            </a:r>
            <a:r>
              <a:rPr lang="en-US" sz="900" dirty="0"/>
              <a:t> by Unknown Author is licensed under </a:t>
            </a:r>
            <a:r>
              <a:rPr lang="en-US" sz="900" dirty="0">
                <a:hlinkClick r:id="rId7" tooltip="https://creativecommons.org/licenses/by-nc-nd/3.0/"/>
              </a:rPr>
              <a:t>CC BY-NC-ND</a:t>
            </a:r>
            <a:endParaRPr lang="en-US" sz="900" dirty="0"/>
          </a:p>
        </p:txBody>
      </p:sp>
      <p:sp>
        <p:nvSpPr>
          <p:cNvPr id="6" name="TextBox 5">
            <a:extLst>
              <a:ext uri="{FF2B5EF4-FFF2-40B4-BE49-F238E27FC236}">
                <a16:creationId xmlns:a16="http://schemas.microsoft.com/office/drawing/2014/main" id="{1D68D50B-23DF-CE39-407A-368E359A9CF4}"/>
              </a:ext>
            </a:extLst>
          </p:cNvPr>
          <p:cNvSpPr txBox="1"/>
          <p:nvPr/>
        </p:nvSpPr>
        <p:spPr>
          <a:xfrm>
            <a:off x="928036" y="5145421"/>
            <a:ext cx="16420163" cy="3045834"/>
          </a:xfrm>
          <a:prstGeom prst="rect">
            <a:avLst/>
          </a:prstGeom>
          <a:noFill/>
        </p:spPr>
        <p:txBody>
          <a:bodyPr wrap="square">
            <a:spAutoFit/>
          </a:bodyPr>
          <a:lstStyle/>
          <a:p>
            <a:pPr lvl="0" algn="just">
              <a:lnSpc>
                <a:spcPct val="140017"/>
              </a:lnSpc>
            </a:pPr>
            <a:r>
              <a:rPr lang="en-US" sz="2400" dirty="0"/>
              <a:t>T</a:t>
            </a:r>
            <a:r>
              <a:rPr lang="en-US" sz="2800" dirty="0"/>
              <a:t>he </a:t>
            </a:r>
            <a:r>
              <a:rPr lang="en-US" sz="2800" dirty="0" err="1"/>
              <a:t>Caretos</a:t>
            </a:r>
            <a:r>
              <a:rPr lang="en-US" sz="2800" dirty="0"/>
              <a:t> of </a:t>
            </a:r>
            <a:r>
              <a:rPr lang="en-US" sz="2800" dirty="0" err="1"/>
              <a:t>Podence</a:t>
            </a:r>
            <a:r>
              <a:rPr lang="en-US" sz="2800" dirty="0"/>
              <a:t> Group Association, founded on 11 April 2002 as a non-profit, aims to preserve and promote the ethnographic heritage of </a:t>
            </a:r>
            <a:r>
              <a:rPr lang="en-US" sz="2800" dirty="0" err="1"/>
              <a:t>Podence</a:t>
            </a:r>
            <a:r>
              <a:rPr lang="en-US" sz="2800" dirty="0"/>
              <a:t>, especially the </a:t>
            </a:r>
            <a:r>
              <a:rPr lang="en-US" sz="2800" dirty="0" err="1"/>
              <a:t>Careto</a:t>
            </a:r>
            <a:r>
              <a:rPr lang="en-US" sz="2800" dirty="0"/>
              <a:t> tradition. It </a:t>
            </a:r>
            <a:r>
              <a:rPr lang="en-US" sz="2800" dirty="0" err="1"/>
              <a:t>organises</a:t>
            </a:r>
            <a:r>
              <a:rPr lang="en-US" sz="2800" dirty="0"/>
              <a:t> the "</a:t>
            </a:r>
            <a:r>
              <a:rPr lang="en-US" sz="2800" dirty="0" err="1"/>
              <a:t>Entrudo</a:t>
            </a:r>
            <a:r>
              <a:rPr lang="en-US" sz="2800" dirty="0"/>
              <a:t> </a:t>
            </a:r>
            <a:r>
              <a:rPr lang="en-US" sz="2800" dirty="0" err="1"/>
              <a:t>Chocalheiro</a:t>
            </a:r>
            <a:r>
              <a:rPr lang="en-US" sz="2800" dirty="0"/>
              <a:t>" festivities, promotes the </a:t>
            </a:r>
            <a:r>
              <a:rPr lang="en-US" sz="2800" dirty="0" err="1"/>
              <a:t>Caretos</a:t>
            </a:r>
            <a:r>
              <a:rPr lang="en-US" sz="2800" dirty="0"/>
              <a:t> nationally and internationally, manages the Casa do </a:t>
            </a:r>
            <a:r>
              <a:rPr lang="en-US" sz="2800" dirty="0" err="1"/>
              <a:t>Careto</a:t>
            </a:r>
            <a:r>
              <a:rPr lang="en-US" sz="2800" dirty="0"/>
              <a:t>, and partners with other institutions. In 2019, the </a:t>
            </a:r>
            <a:r>
              <a:rPr lang="en-US" sz="2800" dirty="0" err="1"/>
              <a:t>Caretos</a:t>
            </a:r>
            <a:r>
              <a:rPr lang="en-US" sz="2800" dirty="0"/>
              <a:t> of </a:t>
            </a:r>
            <a:r>
              <a:rPr lang="en-US" sz="2800" dirty="0" err="1"/>
              <a:t>Podence</a:t>
            </a:r>
            <a:r>
              <a:rPr lang="en-US" sz="2800" dirty="0"/>
              <a:t> were added to UNESCO’s Representative List of the Intangible Cultural Heritage of Humanity.</a:t>
            </a:r>
            <a:endParaRPr lang="en-US" sz="2400" dirty="0">
              <a:latin typeface="Roboto"/>
              <a:ea typeface="Roboto"/>
              <a:cs typeface="Roboto"/>
              <a:sym typeface="Roboto"/>
            </a:endParaRPr>
          </a:p>
        </p:txBody>
      </p:sp>
    </p:spTree>
    <p:extLst>
      <p:ext uri="{BB962C8B-B14F-4D97-AF65-F5344CB8AC3E}">
        <p14:creationId xmlns:p14="http://schemas.microsoft.com/office/powerpoint/2010/main" val="3697255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1BADE"/>
        </a:solidFill>
        <a:effectLst/>
      </p:bgPr>
    </p:bg>
    <p:spTree>
      <p:nvGrpSpPr>
        <p:cNvPr id="1" name="Shape 97">
          <a:extLst>
            <a:ext uri="{FF2B5EF4-FFF2-40B4-BE49-F238E27FC236}">
              <a16:creationId xmlns:a16="http://schemas.microsoft.com/office/drawing/2014/main" id="{8D13B1EC-E388-821F-C120-16AB64529EC5}"/>
            </a:ext>
          </a:extLst>
        </p:cNvPr>
        <p:cNvGrpSpPr/>
        <p:nvPr/>
      </p:nvGrpSpPr>
      <p:grpSpPr>
        <a:xfrm>
          <a:off x="0" y="0"/>
          <a:ext cx="0" cy="0"/>
          <a:chOff x="0" y="0"/>
          <a:chExt cx="0" cy="0"/>
        </a:xfrm>
      </p:grpSpPr>
      <p:sp>
        <p:nvSpPr>
          <p:cNvPr id="99" name="Google Shape;99;p2">
            <a:extLst>
              <a:ext uri="{FF2B5EF4-FFF2-40B4-BE49-F238E27FC236}">
                <a16:creationId xmlns:a16="http://schemas.microsoft.com/office/drawing/2014/main" id="{0DC3C2D3-1FAA-29C4-82BD-3E80B7782440}"/>
              </a:ext>
            </a:extLst>
          </p:cNvPr>
          <p:cNvSpPr/>
          <p:nvPr/>
        </p:nvSpPr>
        <p:spPr>
          <a:xfrm>
            <a:off x="9144000" y="9112469"/>
            <a:ext cx="2438174" cy="1705628"/>
          </a:xfrm>
          <a:custGeom>
            <a:avLst/>
            <a:gdLst/>
            <a:ahLst/>
            <a:cxnLst/>
            <a:rect l="l" t="t" r="r" b="b"/>
            <a:pathLst>
              <a:path w="2438174" h="1705628" extrusionOk="0">
                <a:moveTo>
                  <a:pt x="0" y="0"/>
                </a:moveTo>
                <a:lnTo>
                  <a:pt x="2438174" y="0"/>
                </a:lnTo>
                <a:lnTo>
                  <a:pt x="2438174" y="1705627"/>
                </a:lnTo>
                <a:lnTo>
                  <a:pt x="0" y="1705627"/>
                </a:lnTo>
                <a:lnTo>
                  <a:pt x="0" y="0"/>
                </a:lnTo>
                <a:close/>
              </a:path>
            </a:pathLst>
          </a:custGeom>
          <a:blipFill rotWithShape="1">
            <a:blip r:embed="rId3">
              <a:alphaModFix/>
            </a:blip>
            <a:stretch>
              <a:fillRect t="-42947"/>
            </a:stretch>
          </a:blipFill>
          <a:ln>
            <a:noFill/>
          </a:ln>
        </p:spPr>
        <p:txBody>
          <a:bodyPr/>
          <a:lstStyle/>
          <a:p>
            <a:endParaRPr lang="en-US"/>
          </a:p>
        </p:txBody>
      </p:sp>
      <p:sp>
        <p:nvSpPr>
          <p:cNvPr id="100" name="Google Shape;100;p2">
            <a:extLst>
              <a:ext uri="{FF2B5EF4-FFF2-40B4-BE49-F238E27FC236}">
                <a16:creationId xmlns:a16="http://schemas.microsoft.com/office/drawing/2014/main" id="{864159BA-B614-2D0C-5995-415CC7F4C4CA}"/>
              </a:ext>
            </a:extLst>
          </p:cNvPr>
          <p:cNvSpPr/>
          <p:nvPr/>
        </p:nvSpPr>
        <p:spPr>
          <a:xfrm>
            <a:off x="5524876" y="9372452"/>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02" name="Google Shape;102;p2">
            <a:extLst>
              <a:ext uri="{FF2B5EF4-FFF2-40B4-BE49-F238E27FC236}">
                <a16:creationId xmlns:a16="http://schemas.microsoft.com/office/drawing/2014/main" id="{72D08994-34F1-9A4B-96F9-CAC6C80EEE82}"/>
              </a:ext>
            </a:extLst>
          </p:cNvPr>
          <p:cNvSpPr txBox="1"/>
          <p:nvPr/>
        </p:nvSpPr>
        <p:spPr>
          <a:xfrm>
            <a:off x="1028700" y="395471"/>
            <a:ext cx="1623060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dirty="0">
                <a:solidFill>
                  <a:srgbClr val="6550A3"/>
                </a:solidFill>
                <a:latin typeface="Roboto"/>
                <a:ea typeface="Roboto"/>
                <a:cs typeface="Roboto"/>
                <a:sym typeface="Roboto"/>
              </a:rPr>
              <a:t>Replicability and Scalability</a:t>
            </a:r>
            <a:endParaRPr dirty="0"/>
          </a:p>
        </p:txBody>
      </p:sp>
      <p:sp>
        <p:nvSpPr>
          <p:cNvPr id="103" name="Google Shape;103;p2">
            <a:extLst>
              <a:ext uri="{FF2B5EF4-FFF2-40B4-BE49-F238E27FC236}">
                <a16:creationId xmlns:a16="http://schemas.microsoft.com/office/drawing/2014/main" id="{BC053B92-57EE-DC5E-2125-481D2F6941AC}"/>
              </a:ext>
            </a:extLst>
          </p:cNvPr>
          <p:cNvSpPr txBox="1"/>
          <p:nvPr/>
        </p:nvSpPr>
        <p:spPr>
          <a:xfrm>
            <a:off x="15824200" y="9417059"/>
            <a:ext cx="2020127" cy="43088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dirty="0">
                <a:solidFill>
                  <a:srgbClr val="6550A3"/>
                </a:solidFill>
                <a:latin typeface="Roboto"/>
                <a:ea typeface="Roboto"/>
                <a:cs typeface="Roboto"/>
                <a:sym typeface="Roboto"/>
              </a:rPr>
              <a:t>#CreativeEurope</a:t>
            </a:r>
            <a:endParaRPr dirty="0"/>
          </a:p>
        </p:txBody>
      </p:sp>
      <p:sp>
        <p:nvSpPr>
          <p:cNvPr id="104" name="Google Shape;104;p2">
            <a:extLst>
              <a:ext uri="{FF2B5EF4-FFF2-40B4-BE49-F238E27FC236}">
                <a16:creationId xmlns:a16="http://schemas.microsoft.com/office/drawing/2014/main" id="{4BBCD687-3E8E-50C4-DB61-F143141CBF60}"/>
              </a:ext>
            </a:extLst>
          </p:cNvPr>
          <p:cNvSpPr txBox="1"/>
          <p:nvPr/>
        </p:nvSpPr>
        <p:spPr>
          <a:xfrm>
            <a:off x="8032775" y="8481914"/>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dirty="0">
                <a:solidFill>
                  <a:srgbClr val="6550A3"/>
                </a:solidFill>
                <a:latin typeface="Roboto"/>
                <a:ea typeface="Roboto"/>
                <a:cs typeface="Roboto"/>
                <a:sym typeface="Roboto"/>
              </a:rPr>
              <a:t>WHERE HERITAGE </a:t>
            </a:r>
            <a:endParaRPr dirty="0"/>
          </a:p>
          <a:p>
            <a:pPr marL="0" marR="0" lvl="0" indent="0" algn="l" rtl="0">
              <a:lnSpc>
                <a:spcPct val="140000"/>
              </a:lnSpc>
              <a:spcBef>
                <a:spcPts val="0"/>
              </a:spcBef>
              <a:spcAft>
                <a:spcPts val="0"/>
              </a:spcAft>
              <a:buNone/>
            </a:pPr>
            <a:r>
              <a:rPr lang="en-US" sz="1800" b="1" i="0" u="none" strike="noStrike" cap="none" dirty="0">
                <a:solidFill>
                  <a:srgbClr val="6550A3"/>
                </a:solidFill>
                <a:latin typeface="Roboto"/>
                <a:ea typeface="Roboto"/>
                <a:cs typeface="Roboto"/>
                <a:sym typeface="Roboto"/>
              </a:rPr>
              <a:t>MEETS COMMUNITY </a:t>
            </a:r>
            <a:endParaRPr dirty="0"/>
          </a:p>
        </p:txBody>
      </p:sp>
      <p:sp>
        <p:nvSpPr>
          <p:cNvPr id="2" name="Google Shape;111;p3">
            <a:extLst>
              <a:ext uri="{FF2B5EF4-FFF2-40B4-BE49-F238E27FC236}">
                <a16:creationId xmlns:a16="http://schemas.microsoft.com/office/drawing/2014/main" id="{BE0AFFBC-AA73-3324-6C23-EE995060CD80}"/>
              </a:ext>
            </a:extLst>
          </p:cNvPr>
          <p:cNvSpPr txBox="1"/>
          <p:nvPr/>
        </p:nvSpPr>
        <p:spPr>
          <a:xfrm>
            <a:off x="1028700" y="1874914"/>
            <a:ext cx="10833100" cy="6635663"/>
          </a:xfrm>
          <a:prstGeom prst="rect">
            <a:avLst/>
          </a:prstGeom>
          <a:noFill/>
          <a:ln>
            <a:noFill/>
          </a:ln>
        </p:spPr>
        <p:txBody>
          <a:bodyPr spcFirstLastPara="1" wrap="square" lIns="0" tIns="0" rIns="0" bIns="0" anchor="t" anchorCtr="0">
            <a:spAutoFit/>
          </a:bodyPr>
          <a:lstStyle/>
          <a:p>
            <a:pPr marL="0" marR="0" lvl="0" indent="0" algn="just" rtl="0">
              <a:lnSpc>
                <a:spcPct val="140017"/>
              </a:lnSpc>
              <a:spcBef>
                <a:spcPts val="0"/>
              </a:spcBef>
              <a:spcAft>
                <a:spcPts val="0"/>
              </a:spcAft>
              <a:buNone/>
            </a:pPr>
            <a:r>
              <a:rPr lang="en-US" sz="2800" b="0" i="0" u="none" strike="noStrike" cap="none" dirty="0">
                <a:solidFill>
                  <a:srgbClr val="000000"/>
                </a:solidFill>
                <a:latin typeface="+mj-lt"/>
                <a:ea typeface="Roboto"/>
                <a:cs typeface="Roboto"/>
                <a:sym typeface="Roboto"/>
              </a:rPr>
              <a:t>Commercialization poses a risk to cultural authenticity, while a shortage of skilled artisans makes producing traditional costumes and masks more difficult.</a:t>
            </a:r>
          </a:p>
          <a:p>
            <a:pPr marL="0" marR="0" lvl="0" indent="0" algn="just" rtl="0">
              <a:lnSpc>
                <a:spcPct val="140017"/>
              </a:lnSpc>
              <a:spcBef>
                <a:spcPts val="0"/>
              </a:spcBef>
              <a:spcAft>
                <a:spcPts val="0"/>
              </a:spcAft>
              <a:buNone/>
            </a:pPr>
            <a:endParaRPr lang="en-US" sz="2800" b="0" i="0" u="none" strike="noStrike" cap="none" dirty="0">
              <a:solidFill>
                <a:srgbClr val="000000"/>
              </a:solidFill>
              <a:latin typeface="+mj-lt"/>
              <a:ea typeface="Roboto"/>
              <a:cs typeface="Roboto"/>
              <a:sym typeface="Roboto"/>
            </a:endParaRPr>
          </a:p>
          <a:p>
            <a:pPr marL="0" marR="0" lvl="0" indent="0" algn="just" rtl="0">
              <a:lnSpc>
                <a:spcPct val="140017"/>
              </a:lnSpc>
              <a:spcBef>
                <a:spcPts val="0"/>
              </a:spcBef>
              <a:spcAft>
                <a:spcPts val="0"/>
              </a:spcAft>
              <a:buNone/>
            </a:pPr>
            <a:r>
              <a:rPr lang="en-US" sz="2800" b="0" i="0" u="none" strike="noStrike" cap="none" dirty="0">
                <a:solidFill>
                  <a:srgbClr val="000000"/>
                </a:solidFill>
                <a:latin typeface="+mj-lt"/>
                <a:ea typeface="Roboto"/>
                <a:cs typeface="Roboto"/>
                <a:sym typeface="Roboto"/>
              </a:rPr>
              <a:t>International collaboration with other UNESCO-listed festivals can boost tourism and funding. Educational programs and workshops in schools and cultural institutions help preserve the tradition.</a:t>
            </a:r>
          </a:p>
          <a:p>
            <a:pPr marL="0" marR="0" lvl="0" indent="0" algn="just" rtl="0">
              <a:lnSpc>
                <a:spcPct val="140017"/>
              </a:lnSpc>
              <a:spcBef>
                <a:spcPts val="0"/>
              </a:spcBef>
              <a:spcAft>
                <a:spcPts val="0"/>
              </a:spcAft>
              <a:buNone/>
            </a:pPr>
            <a:r>
              <a:rPr lang="en-US" sz="2800" b="0" i="0" u="none" strike="noStrike" cap="none" dirty="0">
                <a:solidFill>
                  <a:srgbClr val="000000"/>
                </a:solidFill>
                <a:latin typeface="+mj-lt"/>
                <a:ea typeface="Roboto"/>
                <a:cs typeface="Roboto"/>
                <a:sym typeface="Roboto"/>
              </a:rPr>
              <a:t>Merchandising and branding—such as </a:t>
            </a:r>
            <a:r>
              <a:rPr lang="en-US" sz="2800" b="0" i="0" u="none" strike="noStrike" cap="none" dirty="0" err="1">
                <a:solidFill>
                  <a:srgbClr val="000000"/>
                </a:solidFill>
                <a:latin typeface="+mj-lt"/>
                <a:ea typeface="Roboto"/>
                <a:cs typeface="Roboto"/>
                <a:sym typeface="Roboto"/>
              </a:rPr>
              <a:t>careto</a:t>
            </a:r>
            <a:r>
              <a:rPr lang="en-US" sz="2800" b="0" i="0" u="none" strike="noStrike" cap="none" dirty="0">
                <a:solidFill>
                  <a:srgbClr val="000000"/>
                </a:solidFill>
                <a:latin typeface="+mj-lt"/>
                <a:ea typeface="Roboto"/>
                <a:cs typeface="Roboto"/>
                <a:sym typeface="Roboto"/>
              </a:rPr>
              <a:t>-themed clothing, souvenirs, and digital content—can increase revenue. Extending festivities year-round and developing virtual or augmented reality experiences can sustain engagement and broaden audience reach.</a:t>
            </a:r>
            <a:endParaRPr sz="2299" b="0" i="0" u="none" strike="noStrike" cap="none" dirty="0">
              <a:solidFill>
                <a:srgbClr val="000000"/>
              </a:solidFill>
              <a:latin typeface="Roboto"/>
              <a:ea typeface="Roboto"/>
              <a:cs typeface="Roboto"/>
              <a:sym typeface="Roboto"/>
            </a:endParaRPr>
          </a:p>
        </p:txBody>
      </p:sp>
      <p:pic>
        <p:nvPicPr>
          <p:cNvPr id="4" name="Picture 3" descr="A group of people in a garment&#10;&#10;AI-generated content may be incorrect.">
            <a:extLst>
              <a:ext uri="{FF2B5EF4-FFF2-40B4-BE49-F238E27FC236}">
                <a16:creationId xmlns:a16="http://schemas.microsoft.com/office/drawing/2014/main" id="{978842B9-166E-0035-8EC3-DCF72249809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2443271" y="2519264"/>
            <a:ext cx="5528055" cy="5528055"/>
          </a:xfrm>
          <a:prstGeom prst="rect">
            <a:avLst/>
          </a:prstGeom>
        </p:spPr>
      </p:pic>
      <p:sp>
        <p:nvSpPr>
          <p:cNvPr id="5" name="TextBox 4">
            <a:extLst>
              <a:ext uri="{FF2B5EF4-FFF2-40B4-BE49-F238E27FC236}">
                <a16:creationId xmlns:a16="http://schemas.microsoft.com/office/drawing/2014/main" id="{839CAF12-6F8D-F915-4277-DC73772E69E1}"/>
              </a:ext>
            </a:extLst>
          </p:cNvPr>
          <p:cNvSpPr txBox="1"/>
          <p:nvPr/>
        </p:nvSpPr>
        <p:spPr>
          <a:xfrm>
            <a:off x="13081827" y="8616773"/>
            <a:ext cx="4762500" cy="230832"/>
          </a:xfrm>
          <a:prstGeom prst="rect">
            <a:avLst/>
          </a:prstGeom>
          <a:noFill/>
        </p:spPr>
        <p:txBody>
          <a:bodyPr wrap="square" rtlCol="0">
            <a:spAutoFit/>
          </a:bodyPr>
          <a:lstStyle/>
          <a:p>
            <a:r>
              <a:rPr lang="en-US" sz="900" dirty="0">
                <a:hlinkClick r:id="rId6" tooltip="https://www.flickr.com/photos/andarilha_isabelcoimbra/38942486820"/>
              </a:rPr>
              <a:t>This Photo</a:t>
            </a:r>
            <a:r>
              <a:rPr lang="en-US" sz="900" dirty="0"/>
              <a:t> by Unknown Author is licensed under </a:t>
            </a:r>
            <a:r>
              <a:rPr lang="en-US" sz="900" dirty="0">
                <a:hlinkClick r:id="rId7" tooltip="https://creativecommons.org/licenses/by-nc-nd/3.0/"/>
              </a:rPr>
              <a:t>CC BY-NC-ND</a:t>
            </a:r>
            <a:endParaRPr lang="en-US" sz="900" dirty="0"/>
          </a:p>
        </p:txBody>
      </p:sp>
    </p:spTree>
    <p:extLst>
      <p:ext uri="{BB962C8B-B14F-4D97-AF65-F5344CB8AC3E}">
        <p14:creationId xmlns:p14="http://schemas.microsoft.com/office/powerpoint/2010/main" val="2741934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F6FE"/>
        </a:solidFill>
        <a:effectLst/>
      </p:bgPr>
    </p:bg>
    <p:spTree>
      <p:nvGrpSpPr>
        <p:cNvPr id="1" name="Shape 108">
          <a:extLst>
            <a:ext uri="{FF2B5EF4-FFF2-40B4-BE49-F238E27FC236}">
              <a16:creationId xmlns:a16="http://schemas.microsoft.com/office/drawing/2014/main" id="{2D922F44-1C44-FFD9-2934-48B73CEE98D2}"/>
            </a:ext>
          </a:extLst>
        </p:cNvPr>
        <p:cNvGrpSpPr/>
        <p:nvPr/>
      </p:nvGrpSpPr>
      <p:grpSpPr>
        <a:xfrm>
          <a:off x="0" y="0"/>
          <a:ext cx="0" cy="0"/>
          <a:chOff x="0" y="0"/>
          <a:chExt cx="0" cy="0"/>
        </a:xfrm>
      </p:grpSpPr>
      <p:sp>
        <p:nvSpPr>
          <p:cNvPr id="110" name="Google Shape;110;p3">
            <a:extLst>
              <a:ext uri="{FF2B5EF4-FFF2-40B4-BE49-F238E27FC236}">
                <a16:creationId xmlns:a16="http://schemas.microsoft.com/office/drawing/2014/main" id="{17A73C09-E977-6621-D1A2-6813C15B1671}"/>
              </a:ext>
            </a:extLst>
          </p:cNvPr>
          <p:cNvSpPr txBox="1"/>
          <p:nvPr/>
        </p:nvSpPr>
        <p:spPr>
          <a:xfrm>
            <a:off x="15925800" y="9310339"/>
            <a:ext cx="1918527" cy="44326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a:solidFill>
                  <a:srgbClr val="6550A3"/>
                </a:solidFill>
                <a:latin typeface="Roboto"/>
                <a:ea typeface="Roboto"/>
                <a:cs typeface="Roboto"/>
                <a:sym typeface="Roboto"/>
              </a:rPr>
              <a:t>#CreativeEurope</a:t>
            </a:r>
            <a:endParaRPr/>
          </a:p>
        </p:txBody>
      </p:sp>
      <p:sp>
        <p:nvSpPr>
          <p:cNvPr id="111" name="Google Shape;111;p3">
            <a:extLst>
              <a:ext uri="{FF2B5EF4-FFF2-40B4-BE49-F238E27FC236}">
                <a16:creationId xmlns:a16="http://schemas.microsoft.com/office/drawing/2014/main" id="{5E2A4229-BBF8-56EB-023A-CAC38A9EBBE3}"/>
              </a:ext>
            </a:extLst>
          </p:cNvPr>
          <p:cNvSpPr txBox="1"/>
          <p:nvPr/>
        </p:nvSpPr>
        <p:spPr>
          <a:xfrm>
            <a:off x="1028700" y="1685245"/>
            <a:ext cx="16230600" cy="6635663"/>
          </a:xfrm>
          <a:prstGeom prst="rect">
            <a:avLst/>
          </a:prstGeom>
          <a:noFill/>
          <a:ln>
            <a:noFill/>
          </a:ln>
        </p:spPr>
        <p:txBody>
          <a:bodyPr spcFirstLastPara="1" wrap="square" lIns="0" tIns="0" rIns="0" bIns="0" anchor="t" anchorCtr="0">
            <a:spAutoFit/>
          </a:bodyPr>
          <a:lstStyle/>
          <a:p>
            <a:pPr marL="342900" marR="0" lvl="0" indent="-342900" algn="just" rtl="0">
              <a:lnSpc>
                <a:spcPct val="140017"/>
              </a:lnSpc>
              <a:spcBef>
                <a:spcPts val="0"/>
              </a:spcBef>
              <a:spcAft>
                <a:spcPts val="0"/>
              </a:spcAft>
              <a:buFont typeface="Arial" panose="020B0604020202020204" pitchFamily="34" charset="0"/>
              <a:buChar char="•"/>
            </a:pPr>
            <a:r>
              <a:rPr lang="en-US" sz="2800" dirty="0">
                <a:latin typeface="+mn-lt"/>
                <a:ea typeface="Roboto"/>
                <a:cs typeface="Roboto"/>
                <a:sym typeface="Roboto"/>
              </a:rPr>
              <a:t>The festival keeps an ancient tradition alive, involving youth and artisans to maintain authenticity, of the festival the is  recognized by UNESCO.</a:t>
            </a:r>
          </a:p>
          <a:p>
            <a:pPr marL="342900" marR="0" lvl="0" indent="-342900" algn="just" rtl="0">
              <a:lnSpc>
                <a:spcPct val="140017"/>
              </a:lnSpc>
              <a:spcBef>
                <a:spcPts val="0"/>
              </a:spcBef>
              <a:spcAft>
                <a:spcPts val="0"/>
              </a:spcAft>
              <a:buFont typeface="Arial" panose="020B0604020202020204" pitchFamily="34" charset="0"/>
              <a:buChar char="•"/>
            </a:pPr>
            <a:endParaRPr lang="en-US" sz="2800" dirty="0">
              <a:latin typeface="+mn-lt"/>
              <a:ea typeface="Roboto"/>
              <a:cs typeface="Roboto"/>
              <a:sym typeface="Roboto"/>
            </a:endParaRPr>
          </a:p>
          <a:p>
            <a:pPr marL="342900" marR="0" lvl="0" indent="-342900" algn="just" rtl="0">
              <a:lnSpc>
                <a:spcPct val="140017"/>
              </a:lnSpc>
              <a:spcBef>
                <a:spcPts val="0"/>
              </a:spcBef>
              <a:spcAft>
                <a:spcPts val="0"/>
              </a:spcAft>
              <a:buFont typeface="Arial" panose="020B0604020202020204" pitchFamily="34" charset="0"/>
              <a:buChar char="•"/>
            </a:pPr>
            <a:r>
              <a:rPr lang="en-US" sz="2800" dirty="0">
                <a:latin typeface="+mn-lt"/>
                <a:ea typeface="Roboto"/>
                <a:cs typeface="Roboto"/>
                <a:sym typeface="Roboto"/>
              </a:rPr>
              <a:t>Generates tourism revenue, supports local businesses, and boosts demand for traditional costumes, ensuring the use of sustainable production methods and training new artisans is essential.</a:t>
            </a:r>
          </a:p>
          <a:p>
            <a:pPr marL="342900" marR="0" lvl="0" indent="-342900" algn="just" rtl="0">
              <a:lnSpc>
                <a:spcPct val="140017"/>
              </a:lnSpc>
              <a:spcBef>
                <a:spcPts val="0"/>
              </a:spcBef>
              <a:spcAft>
                <a:spcPts val="0"/>
              </a:spcAft>
              <a:buFont typeface="Arial" panose="020B0604020202020204" pitchFamily="34" charset="0"/>
              <a:buChar char="•"/>
            </a:pPr>
            <a:endParaRPr lang="en-US" sz="2800" dirty="0">
              <a:latin typeface="+mn-lt"/>
              <a:ea typeface="Roboto"/>
              <a:cs typeface="Roboto"/>
              <a:sym typeface="Roboto"/>
            </a:endParaRPr>
          </a:p>
          <a:p>
            <a:pPr marL="342900" marR="0" lvl="0" indent="-342900" algn="just" rtl="0">
              <a:lnSpc>
                <a:spcPct val="140017"/>
              </a:lnSpc>
              <a:spcBef>
                <a:spcPts val="0"/>
              </a:spcBef>
              <a:spcAft>
                <a:spcPts val="0"/>
              </a:spcAft>
              <a:buFont typeface="Arial" panose="020B0604020202020204" pitchFamily="34" charset="0"/>
              <a:buChar char="•"/>
            </a:pPr>
            <a:r>
              <a:rPr lang="en-US" sz="2800" dirty="0">
                <a:latin typeface="+mn-lt"/>
                <a:ea typeface="Roboto"/>
                <a:cs typeface="Roboto"/>
                <a:sym typeface="Roboto"/>
              </a:rPr>
              <a:t>Organized by the local association with strong resident and emigrant participation, evolvement of the youth for participation and also in the creation of the costumes for preservation of the tradition.</a:t>
            </a:r>
          </a:p>
          <a:p>
            <a:pPr marL="342900" marR="0" lvl="0" indent="-342900" algn="just" rtl="0">
              <a:lnSpc>
                <a:spcPct val="140017"/>
              </a:lnSpc>
              <a:spcBef>
                <a:spcPts val="0"/>
              </a:spcBef>
              <a:spcAft>
                <a:spcPts val="0"/>
              </a:spcAft>
              <a:buFont typeface="Arial" panose="020B0604020202020204" pitchFamily="34" charset="0"/>
              <a:buChar char="•"/>
            </a:pPr>
            <a:endParaRPr lang="en-US" sz="2800" dirty="0">
              <a:latin typeface="+mn-lt"/>
              <a:ea typeface="Roboto"/>
              <a:cs typeface="Roboto"/>
              <a:sym typeface="Roboto"/>
            </a:endParaRPr>
          </a:p>
          <a:p>
            <a:pPr marL="342900" marR="0" lvl="0" indent="-342900" algn="just" rtl="0">
              <a:lnSpc>
                <a:spcPct val="140017"/>
              </a:lnSpc>
              <a:spcBef>
                <a:spcPts val="0"/>
              </a:spcBef>
              <a:spcAft>
                <a:spcPts val="0"/>
              </a:spcAft>
              <a:buFont typeface="Arial" panose="020B0604020202020204" pitchFamily="34" charset="0"/>
              <a:buChar char="•"/>
            </a:pPr>
            <a:r>
              <a:rPr lang="en-US" sz="2800" dirty="0">
                <a:latin typeface="+mn-lt"/>
                <a:ea typeface="Roboto"/>
                <a:cs typeface="Roboto"/>
                <a:sym typeface="Roboto"/>
              </a:rPr>
              <a:t>The rural depopulation, funding limitations, and balancing tradition with commercialization, are the biggest challenges for the preservation of the tradition.</a:t>
            </a:r>
            <a:endParaRPr sz="2299" b="0" i="0" u="none" strike="noStrike" cap="none" dirty="0">
              <a:solidFill>
                <a:srgbClr val="000000"/>
              </a:solidFill>
              <a:latin typeface="Roboto"/>
              <a:ea typeface="Roboto"/>
              <a:cs typeface="Roboto"/>
              <a:sym typeface="Roboto"/>
            </a:endParaRPr>
          </a:p>
        </p:txBody>
      </p:sp>
      <p:sp>
        <p:nvSpPr>
          <p:cNvPr id="112" name="Google Shape;112;p3">
            <a:extLst>
              <a:ext uri="{FF2B5EF4-FFF2-40B4-BE49-F238E27FC236}">
                <a16:creationId xmlns:a16="http://schemas.microsoft.com/office/drawing/2014/main" id="{E2FC0ABE-13EC-8C79-1A3D-D7E8938D57B6}"/>
              </a:ext>
            </a:extLst>
          </p:cNvPr>
          <p:cNvSpPr txBox="1"/>
          <p:nvPr/>
        </p:nvSpPr>
        <p:spPr>
          <a:xfrm>
            <a:off x="1028700" y="205583"/>
            <a:ext cx="1583342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i="0" u="none" strike="noStrike" cap="none" dirty="0">
                <a:solidFill>
                  <a:srgbClr val="6550A3"/>
                </a:solidFill>
                <a:latin typeface="Roboto"/>
                <a:ea typeface="Roboto"/>
                <a:cs typeface="Roboto"/>
                <a:sym typeface="Roboto"/>
              </a:rPr>
              <a:t>Key Conclusions &amp; Takeaways</a:t>
            </a:r>
            <a:endParaRPr dirty="0"/>
          </a:p>
        </p:txBody>
      </p:sp>
      <p:sp>
        <p:nvSpPr>
          <p:cNvPr id="113" name="Google Shape;113;p3">
            <a:extLst>
              <a:ext uri="{FF2B5EF4-FFF2-40B4-BE49-F238E27FC236}">
                <a16:creationId xmlns:a16="http://schemas.microsoft.com/office/drawing/2014/main" id="{55BC7190-20BF-9981-751F-AF6ACAE03440}"/>
              </a:ext>
            </a:extLst>
          </p:cNvPr>
          <p:cNvSpPr/>
          <p:nvPr/>
        </p:nvSpPr>
        <p:spPr>
          <a:xfrm>
            <a:off x="9443800" y="8923020"/>
            <a:ext cx="2438174" cy="1705628"/>
          </a:xfrm>
          <a:custGeom>
            <a:avLst/>
            <a:gdLst/>
            <a:ahLst/>
            <a:cxnLst/>
            <a:rect l="l" t="t" r="r" b="b"/>
            <a:pathLst>
              <a:path w="2438174" h="1705628" extrusionOk="0">
                <a:moveTo>
                  <a:pt x="0" y="0"/>
                </a:moveTo>
                <a:lnTo>
                  <a:pt x="2438174" y="0"/>
                </a:lnTo>
                <a:lnTo>
                  <a:pt x="2438174" y="1705628"/>
                </a:lnTo>
                <a:lnTo>
                  <a:pt x="0" y="1705628"/>
                </a:lnTo>
                <a:lnTo>
                  <a:pt x="0" y="0"/>
                </a:lnTo>
                <a:close/>
              </a:path>
            </a:pathLst>
          </a:custGeom>
          <a:blipFill rotWithShape="1">
            <a:blip r:embed="rId3">
              <a:alphaModFix/>
            </a:blip>
            <a:stretch>
              <a:fillRect t="-42947"/>
            </a:stretch>
          </a:blipFill>
          <a:ln>
            <a:noFill/>
          </a:ln>
        </p:spPr>
        <p:txBody>
          <a:bodyPr/>
          <a:lstStyle/>
          <a:p>
            <a:endParaRPr lang="en-US"/>
          </a:p>
        </p:txBody>
      </p:sp>
      <p:sp>
        <p:nvSpPr>
          <p:cNvPr id="114" name="Google Shape;114;p3">
            <a:extLst>
              <a:ext uri="{FF2B5EF4-FFF2-40B4-BE49-F238E27FC236}">
                <a16:creationId xmlns:a16="http://schemas.microsoft.com/office/drawing/2014/main" id="{932AC311-5D77-2B04-A143-571C85F1A758}"/>
              </a:ext>
            </a:extLst>
          </p:cNvPr>
          <p:cNvSpPr/>
          <p:nvPr/>
        </p:nvSpPr>
        <p:spPr>
          <a:xfrm>
            <a:off x="5524876" y="9258300"/>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15" name="Google Shape;115;p3">
            <a:extLst>
              <a:ext uri="{FF2B5EF4-FFF2-40B4-BE49-F238E27FC236}">
                <a16:creationId xmlns:a16="http://schemas.microsoft.com/office/drawing/2014/main" id="{75321FC4-EE3B-FECC-36A9-8FE5C74CE049}"/>
              </a:ext>
            </a:extLst>
          </p:cNvPr>
          <p:cNvSpPr txBox="1"/>
          <p:nvPr/>
        </p:nvSpPr>
        <p:spPr>
          <a:xfrm>
            <a:off x="8032775" y="8292465"/>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spTree>
    <p:extLst>
      <p:ext uri="{BB962C8B-B14F-4D97-AF65-F5344CB8AC3E}">
        <p14:creationId xmlns:p14="http://schemas.microsoft.com/office/powerpoint/2010/main" val="971033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CF4E7"/>
        </a:solidFill>
        <a:effectLst/>
      </p:bgPr>
    </p:bg>
    <p:spTree>
      <p:nvGrpSpPr>
        <p:cNvPr id="1" name="Shape 129"/>
        <p:cNvGrpSpPr/>
        <p:nvPr/>
      </p:nvGrpSpPr>
      <p:grpSpPr>
        <a:xfrm>
          <a:off x="0" y="0"/>
          <a:ext cx="0" cy="0"/>
          <a:chOff x="0" y="0"/>
          <a:chExt cx="0" cy="0"/>
        </a:xfrm>
      </p:grpSpPr>
      <p:sp>
        <p:nvSpPr>
          <p:cNvPr id="130" name="Google Shape;130;p5"/>
          <p:cNvSpPr/>
          <p:nvPr/>
        </p:nvSpPr>
        <p:spPr>
          <a:xfrm>
            <a:off x="2124240" y="0"/>
            <a:ext cx="14039520" cy="10287000"/>
          </a:xfrm>
          <a:custGeom>
            <a:avLst/>
            <a:gdLst/>
            <a:ahLst/>
            <a:cxnLst/>
            <a:rect l="l" t="t" r="r" b="b"/>
            <a:pathLst>
              <a:path w="14039520" h="10287000" extrusionOk="0">
                <a:moveTo>
                  <a:pt x="0" y="0"/>
                </a:moveTo>
                <a:lnTo>
                  <a:pt x="14039520" y="0"/>
                </a:lnTo>
                <a:lnTo>
                  <a:pt x="14039520" y="10287000"/>
                </a:lnTo>
                <a:lnTo>
                  <a:pt x="0" y="10287000"/>
                </a:lnTo>
                <a:lnTo>
                  <a:pt x="0" y="0"/>
                </a:lnTo>
                <a:close/>
              </a:path>
            </a:pathLst>
          </a:custGeom>
          <a:blipFill rotWithShape="1">
            <a:blip r:embed="rId3">
              <a:alphaModFix amt="30000"/>
            </a:blip>
            <a:stretch>
              <a:fillRect t="-6694" b="-6693"/>
            </a:stretch>
          </a:blipFill>
          <a:ln>
            <a:noFill/>
          </a:ln>
        </p:spPr>
        <p:txBody>
          <a:bodyPr/>
          <a:lstStyle/>
          <a:p>
            <a:endParaRPr lang="en-US"/>
          </a:p>
        </p:txBody>
      </p:sp>
      <p:sp>
        <p:nvSpPr>
          <p:cNvPr id="131" name="Google Shape;131;p5"/>
          <p:cNvSpPr txBox="1"/>
          <p:nvPr/>
        </p:nvSpPr>
        <p:spPr>
          <a:xfrm>
            <a:off x="3566240" y="3907425"/>
            <a:ext cx="11155519" cy="2406650"/>
          </a:xfrm>
          <a:prstGeom prst="rect">
            <a:avLst/>
          </a:prstGeom>
          <a:noFill/>
          <a:ln>
            <a:noFill/>
          </a:ln>
        </p:spPr>
        <p:txBody>
          <a:bodyPr spcFirstLastPara="1" wrap="square" lIns="0" tIns="0" rIns="0" bIns="0" anchor="t" anchorCtr="0">
            <a:spAutoFit/>
          </a:bodyPr>
          <a:lstStyle/>
          <a:p>
            <a:pPr marL="0" marR="0" lvl="0" indent="0" algn="ctr" rtl="0">
              <a:lnSpc>
                <a:spcPct val="140002"/>
              </a:lnSpc>
              <a:spcBef>
                <a:spcPts val="0"/>
              </a:spcBef>
              <a:spcAft>
                <a:spcPts val="0"/>
              </a:spcAft>
              <a:buNone/>
            </a:pPr>
            <a:r>
              <a:rPr lang="en-US" sz="13999" b="1" i="0" u="none" strike="noStrike" cap="none">
                <a:solidFill>
                  <a:srgbClr val="6550A3"/>
                </a:solidFill>
                <a:latin typeface="Roboto"/>
                <a:ea typeface="Roboto"/>
                <a:cs typeface="Roboto"/>
                <a:sym typeface="Roboto"/>
              </a:rPr>
              <a:t>Thank You !</a:t>
            </a:r>
            <a:endParaRPr/>
          </a:p>
        </p:txBody>
      </p:sp>
      <p:sp>
        <p:nvSpPr>
          <p:cNvPr id="132" name="Google Shape;132;p5"/>
          <p:cNvSpPr/>
          <p:nvPr/>
        </p:nvSpPr>
        <p:spPr>
          <a:xfrm>
            <a:off x="5770504" y="1860267"/>
            <a:ext cx="6254426" cy="1120196"/>
          </a:xfrm>
          <a:custGeom>
            <a:avLst/>
            <a:gdLst/>
            <a:ahLst/>
            <a:cxnLst/>
            <a:rect l="l" t="t" r="r" b="b"/>
            <a:pathLst>
              <a:path w="6254426" h="1120196" extrusionOk="0">
                <a:moveTo>
                  <a:pt x="0" y="0"/>
                </a:moveTo>
                <a:lnTo>
                  <a:pt x="6254426" y="0"/>
                </a:lnTo>
                <a:lnTo>
                  <a:pt x="6254426" y="1120196"/>
                </a:lnTo>
                <a:lnTo>
                  <a:pt x="0" y="1120196"/>
                </a:lnTo>
                <a:lnTo>
                  <a:pt x="0" y="0"/>
                </a:lnTo>
                <a:close/>
              </a:path>
            </a:pathLst>
          </a:custGeom>
          <a:blipFill rotWithShape="1">
            <a:blip r:embed="rId4">
              <a:alphaModFix/>
            </a:blip>
            <a:stretch>
              <a:fillRect/>
            </a:stretch>
          </a:blipFill>
          <a:ln>
            <a:noFill/>
          </a:ln>
        </p:spPr>
        <p:txBody>
          <a:bodyPr/>
          <a:lstStyle/>
          <a:p>
            <a:endParaRPr lang="en-US"/>
          </a:p>
        </p:txBody>
      </p:sp>
      <p:sp>
        <p:nvSpPr>
          <p:cNvPr id="133" name="Google Shape;133;p5"/>
          <p:cNvSpPr/>
          <p:nvPr/>
        </p:nvSpPr>
        <p:spPr>
          <a:xfrm>
            <a:off x="9443800" y="8923020"/>
            <a:ext cx="2438174" cy="1705628"/>
          </a:xfrm>
          <a:custGeom>
            <a:avLst/>
            <a:gdLst/>
            <a:ahLst/>
            <a:cxnLst/>
            <a:rect l="l" t="t" r="r" b="b"/>
            <a:pathLst>
              <a:path w="2438174" h="1705628" extrusionOk="0">
                <a:moveTo>
                  <a:pt x="0" y="0"/>
                </a:moveTo>
                <a:lnTo>
                  <a:pt x="2438174" y="0"/>
                </a:lnTo>
                <a:lnTo>
                  <a:pt x="2438174" y="1705628"/>
                </a:lnTo>
                <a:lnTo>
                  <a:pt x="0" y="1705628"/>
                </a:lnTo>
                <a:lnTo>
                  <a:pt x="0" y="0"/>
                </a:lnTo>
                <a:close/>
              </a:path>
            </a:pathLst>
          </a:custGeom>
          <a:blipFill rotWithShape="1">
            <a:blip r:embed="rId5">
              <a:alphaModFix/>
            </a:blip>
            <a:stretch>
              <a:fillRect t="-42947"/>
            </a:stretch>
          </a:blipFill>
          <a:ln>
            <a:noFill/>
          </a:ln>
        </p:spPr>
        <p:txBody>
          <a:bodyPr/>
          <a:lstStyle/>
          <a:p>
            <a:endParaRPr lang="en-US"/>
          </a:p>
        </p:txBody>
      </p:sp>
      <p:sp>
        <p:nvSpPr>
          <p:cNvPr id="134" name="Google Shape;134;p5"/>
          <p:cNvSpPr/>
          <p:nvPr/>
        </p:nvSpPr>
        <p:spPr>
          <a:xfrm>
            <a:off x="5524876" y="9258300"/>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6">
              <a:alphaModFix/>
            </a:blip>
            <a:stretch>
              <a:fillRect/>
            </a:stretch>
          </a:blipFill>
          <a:ln>
            <a:noFill/>
          </a:ln>
        </p:spPr>
        <p:txBody>
          <a:bodyPr/>
          <a:lstStyle/>
          <a:p>
            <a:endParaRPr lang="en-US"/>
          </a:p>
        </p:txBody>
      </p:sp>
      <p:sp>
        <p:nvSpPr>
          <p:cNvPr id="135" name="Google Shape;135;p5"/>
          <p:cNvSpPr txBox="1"/>
          <p:nvPr/>
        </p:nvSpPr>
        <p:spPr>
          <a:xfrm>
            <a:off x="8032775" y="8292465"/>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F6FE"/>
        </a:solidFill>
        <a:effectLst/>
      </p:bgPr>
    </p:bg>
    <p:spTree>
      <p:nvGrpSpPr>
        <p:cNvPr id="1" name="Shape 108">
          <a:extLst>
            <a:ext uri="{FF2B5EF4-FFF2-40B4-BE49-F238E27FC236}">
              <a16:creationId xmlns:a16="http://schemas.microsoft.com/office/drawing/2014/main" id="{62085AE3-6778-D26B-7339-3FDC35B7E3A0}"/>
            </a:ext>
          </a:extLst>
        </p:cNvPr>
        <p:cNvGrpSpPr/>
        <p:nvPr/>
      </p:nvGrpSpPr>
      <p:grpSpPr>
        <a:xfrm>
          <a:off x="0" y="0"/>
          <a:ext cx="0" cy="0"/>
          <a:chOff x="0" y="0"/>
          <a:chExt cx="0" cy="0"/>
        </a:xfrm>
      </p:grpSpPr>
      <p:sp>
        <p:nvSpPr>
          <p:cNvPr id="110" name="Google Shape;110;p3">
            <a:extLst>
              <a:ext uri="{FF2B5EF4-FFF2-40B4-BE49-F238E27FC236}">
                <a16:creationId xmlns:a16="http://schemas.microsoft.com/office/drawing/2014/main" id="{A1066CE0-B83D-2CCD-A61C-0F2E5374D649}"/>
              </a:ext>
            </a:extLst>
          </p:cNvPr>
          <p:cNvSpPr txBox="1"/>
          <p:nvPr/>
        </p:nvSpPr>
        <p:spPr>
          <a:xfrm>
            <a:off x="15859406" y="9310339"/>
            <a:ext cx="1984921" cy="43088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dirty="0">
                <a:solidFill>
                  <a:srgbClr val="6550A3"/>
                </a:solidFill>
                <a:latin typeface="Roboto"/>
                <a:ea typeface="Roboto"/>
                <a:cs typeface="Roboto"/>
                <a:sym typeface="Roboto"/>
              </a:rPr>
              <a:t>#CreativeEurope</a:t>
            </a:r>
            <a:endParaRPr dirty="0"/>
          </a:p>
        </p:txBody>
      </p:sp>
      <p:sp>
        <p:nvSpPr>
          <p:cNvPr id="111" name="Google Shape;111;p3">
            <a:extLst>
              <a:ext uri="{FF2B5EF4-FFF2-40B4-BE49-F238E27FC236}">
                <a16:creationId xmlns:a16="http://schemas.microsoft.com/office/drawing/2014/main" id="{9F5F401B-1655-9B2B-EF94-702CB4A4DD2A}"/>
              </a:ext>
            </a:extLst>
          </p:cNvPr>
          <p:cNvSpPr txBox="1"/>
          <p:nvPr/>
        </p:nvSpPr>
        <p:spPr>
          <a:xfrm>
            <a:off x="939800" y="2049421"/>
            <a:ext cx="11772900" cy="3619452"/>
          </a:xfrm>
          <a:prstGeom prst="rect">
            <a:avLst/>
          </a:prstGeom>
          <a:noFill/>
          <a:ln>
            <a:noFill/>
          </a:ln>
        </p:spPr>
        <p:txBody>
          <a:bodyPr spcFirstLastPara="1" wrap="square" lIns="0" tIns="0" rIns="0" bIns="0" anchor="t" anchorCtr="0">
            <a:spAutoFit/>
          </a:bodyPr>
          <a:lstStyle/>
          <a:p>
            <a:pPr algn="just">
              <a:lnSpc>
                <a:spcPct val="140017"/>
              </a:lnSpc>
            </a:pPr>
            <a:r>
              <a:rPr lang="en-US" sz="2800" dirty="0">
                <a:sym typeface="Roboto"/>
              </a:rPr>
              <a:t>The Carnival of </a:t>
            </a:r>
            <a:r>
              <a:rPr lang="en-US" sz="2800" dirty="0" err="1">
                <a:sym typeface="Roboto"/>
              </a:rPr>
              <a:t>Podence</a:t>
            </a:r>
            <a:r>
              <a:rPr lang="en-US" sz="2800" dirty="0">
                <a:sym typeface="Roboto"/>
              </a:rPr>
              <a:t> is a cultural tradition associated with the end of winter and the arrival of spring. Held from Fat Sunday to Shrove Tuesday in the small northeastern village of </a:t>
            </a:r>
            <a:r>
              <a:rPr lang="en-US" sz="2800" dirty="0" err="1">
                <a:sym typeface="Roboto"/>
              </a:rPr>
              <a:t>Podence</a:t>
            </a:r>
            <a:r>
              <a:rPr lang="en-US" sz="2800" dirty="0">
                <a:sym typeface="Roboto"/>
              </a:rPr>
              <a:t>, under the jurisdiction of the Macedo de </a:t>
            </a:r>
            <a:r>
              <a:rPr lang="en-US" sz="2800" dirty="0" err="1">
                <a:sym typeface="Roboto"/>
              </a:rPr>
              <a:t>Cavaleiros</a:t>
            </a:r>
            <a:r>
              <a:rPr lang="en-US" sz="2800" dirty="0">
                <a:sym typeface="Roboto"/>
              </a:rPr>
              <a:t> city council, the </a:t>
            </a:r>
            <a:r>
              <a:rPr lang="en-US" sz="2800" dirty="0" err="1">
                <a:sym typeface="Roboto"/>
              </a:rPr>
              <a:t>Caretos</a:t>
            </a:r>
            <a:r>
              <a:rPr lang="en-US" sz="2800" dirty="0">
                <a:sym typeface="Roboto"/>
              </a:rPr>
              <a:t>—masked figures dressed in vibrant wool costumes, tinplate or leather masks, and adorned with bells around their waists—joyfully roam the streets, leaping and dashing about.</a:t>
            </a:r>
          </a:p>
        </p:txBody>
      </p:sp>
      <p:sp>
        <p:nvSpPr>
          <p:cNvPr id="112" name="Google Shape;112;p3">
            <a:extLst>
              <a:ext uri="{FF2B5EF4-FFF2-40B4-BE49-F238E27FC236}">
                <a16:creationId xmlns:a16="http://schemas.microsoft.com/office/drawing/2014/main" id="{AEADFA0B-0FFB-72A1-D875-3B21BD717638}"/>
              </a:ext>
            </a:extLst>
          </p:cNvPr>
          <p:cNvSpPr txBox="1"/>
          <p:nvPr/>
        </p:nvSpPr>
        <p:spPr>
          <a:xfrm>
            <a:off x="1028700" y="304800"/>
            <a:ext cx="7004075"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i="0" u="none" strike="noStrike" cap="none" dirty="0">
                <a:solidFill>
                  <a:srgbClr val="6550A3"/>
                </a:solidFill>
                <a:latin typeface="Roboto"/>
                <a:ea typeface="Roboto"/>
                <a:cs typeface="Roboto"/>
                <a:sym typeface="Roboto"/>
              </a:rPr>
              <a:t>The Practice</a:t>
            </a:r>
            <a:endParaRPr dirty="0"/>
          </a:p>
        </p:txBody>
      </p:sp>
      <p:sp>
        <p:nvSpPr>
          <p:cNvPr id="113" name="Google Shape;113;p3">
            <a:extLst>
              <a:ext uri="{FF2B5EF4-FFF2-40B4-BE49-F238E27FC236}">
                <a16:creationId xmlns:a16="http://schemas.microsoft.com/office/drawing/2014/main" id="{D8B8EB14-00FA-95F8-7CEC-A418D72BFEFC}"/>
              </a:ext>
            </a:extLst>
          </p:cNvPr>
          <p:cNvSpPr/>
          <p:nvPr/>
        </p:nvSpPr>
        <p:spPr>
          <a:xfrm>
            <a:off x="9443800" y="8923020"/>
            <a:ext cx="2438174" cy="1705628"/>
          </a:xfrm>
          <a:custGeom>
            <a:avLst/>
            <a:gdLst/>
            <a:ahLst/>
            <a:cxnLst/>
            <a:rect l="l" t="t" r="r" b="b"/>
            <a:pathLst>
              <a:path w="2438174" h="1705628" extrusionOk="0">
                <a:moveTo>
                  <a:pt x="0" y="0"/>
                </a:moveTo>
                <a:lnTo>
                  <a:pt x="2438174" y="0"/>
                </a:lnTo>
                <a:lnTo>
                  <a:pt x="2438174" y="1705628"/>
                </a:lnTo>
                <a:lnTo>
                  <a:pt x="0" y="1705628"/>
                </a:lnTo>
                <a:lnTo>
                  <a:pt x="0" y="0"/>
                </a:lnTo>
                <a:close/>
              </a:path>
            </a:pathLst>
          </a:custGeom>
          <a:blipFill rotWithShape="1">
            <a:blip r:embed="rId3">
              <a:alphaModFix/>
            </a:blip>
            <a:stretch>
              <a:fillRect t="-42947"/>
            </a:stretch>
          </a:blipFill>
          <a:ln>
            <a:noFill/>
          </a:ln>
        </p:spPr>
        <p:txBody>
          <a:bodyPr/>
          <a:lstStyle/>
          <a:p>
            <a:endParaRPr lang="en-US"/>
          </a:p>
        </p:txBody>
      </p:sp>
      <p:sp>
        <p:nvSpPr>
          <p:cNvPr id="114" name="Google Shape;114;p3">
            <a:extLst>
              <a:ext uri="{FF2B5EF4-FFF2-40B4-BE49-F238E27FC236}">
                <a16:creationId xmlns:a16="http://schemas.microsoft.com/office/drawing/2014/main" id="{CBF02356-AACC-49DE-4283-6BC8DE8D63B8}"/>
              </a:ext>
            </a:extLst>
          </p:cNvPr>
          <p:cNvSpPr/>
          <p:nvPr/>
        </p:nvSpPr>
        <p:spPr>
          <a:xfrm>
            <a:off x="5524876" y="9258300"/>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15" name="Google Shape;115;p3">
            <a:extLst>
              <a:ext uri="{FF2B5EF4-FFF2-40B4-BE49-F238E27FC236}">
                <a16:creationId xmlns:a16="http://schemas.microsoft.com/office/drawing/2014/main" id="{CFC3C789-EEE6-EFD9-FF6A-C8AB7D303933}"/>
              </a:ext>
            </a:extLst>
          </p:cNvPr>
          <p:cNvSpPr txBox="1"/>
          <p:nvPr/>
        </p:nvSpPr>
        <p:spPr>
          <a:xfrm>
            <a:off x="8032775" y="8292465"/>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pic>
        <p:nvPicPr>
          <p:cNvPr id="3" name="Picture 2" descr="A group of people holding funnels&#10;&#10;AI-generated content may be incorrect.">
            <a:extLst>
              <a:ext uri="{FF2B5EF4-FFF2-40B4-BE49-F238E27FC236}">
                <a16:creationId xmlns:a16="http://schemas.microsoft.com/office/drawing/2014/main" id="{77C24FFD-7E93-9DB3-DF4F-D1771EB10D5C}"/>
              </a:ext>
            </a:extLst>
          </p:cNvPr>
          <p:cNvPicPr>
            <a:picLocks noChangeAspect="1"/>
          </p:cNvPicPr>
          <p:nvPr/>
        </p:nvPicPr>
        <p:blipFill>
          <a:blip r:embed="rId5"/>
          <a:stretch>
            <a:fillRect/>
          </a:stretch>
        </p:blipFill>
        <p:spPr>
          <a:xfrm>
            <a:off x="12854622" y="1226819"/>
            <a:ext cx="4989705" cy="3326471"/>
          </a:xfrm>
          <a:prstGeom prst="rect">
            <a:avLst/>
          </a:prstGeom>
        </p:spPr>
      </p:pic>
      <p:sp>
        <p:nvSpPr>
          <p:cNvPr id="6" name="TextBox 5">
            <a:extLst>
              <a:ext uri="{FF2B5EF4-FFF2-40B4-BE49-F238E27FC236}">
                <a16:creationId xmlns:a16="http://schemas.microsoft.com/office/drawing/2014/main" id="{D8A0BB91-F814-9CA1-2FAF-7DEF88EDEB0C}"/>
              </a:ext>
            </a:extLst>
          </p:cNvPr>
          <p:cNvSpPr txBox="1"/>
          <p:nvPr/>
        </p:nvSpPr>
        <p:spPr>
          <a:xfrm>
            <a:off x="828675" y="5733711"/>
            <a:ext cx="16630650" cy="2442592"/>
          </a:xfrm>
          <a:prstGeom prst="rect">
            <a:avLst/>
          </a:prstGeom>
          <a:noFill/>
        </p:spPr>
        <p:txBody>
          <a:bodyPr wrap="square">
            <a:spAutoFit/>
          </a:bodyPr>
          <a:lstStyle/>
          <a:p>
            <a:pPr lvl="0" algn="just">
              <a:lnSpc>
                <a:spcPct val="140017"/>
              </a:lnSpc>
            </a:pPr>
            <a:r>
              <a:rPr lang="en-US" sz="2800" dirty="0"/>
              <a:t>The </a:t>
            </a:r>
            <a:r>
              <a:rPr lang="en-US" sz="2800" dirty="0" err="1"/>
              <a:t>Caretos</a:t>
            </a:r>
            <a:r>
              <a:rPr lang="en-US" sz="2800" dirty="0"/>
              <a:t> of </a:t>
            </a:r>
            <a:r>
              <a:rPr lang="en-US" sz="2800" dirty="0" err="1"/>
              <a:t>Podence</a:t>
            </a:r>
            <a:r>
              <a:rPr lang="en-US" sz="2800" dirty="0"/>
              <a:t> are known for their lively “</a:t>
            </a:r>
            <a:r>
              <a:rPr lang="en-US" sz="2800" dirty="0" err="1"/>
              <a:t>chocalhadas</a:t>
            </a:r>
            <a:r>
              <a:rPr lang="en-US" sz="2800" dirty="0"/>
              <a:t>,” symbolic acts linked to ancient fertility and agricultural rituals. Today, these masked figures, often descendants of emigrants, visit relatives and </a:t>
            </a:r>
            <a:r>
              <a:rPr lang="en-US" sz="2800" dirty="0" err="1"/>
              <a:t>neighbours</a:t>
            </a:r>
            <a:r>
              <a:rPr lang="en-US" sz="2800" dirty="0"/>
              <a:t> in a gesture of camaraderie. The tradition remains vital, drawing these descendants back each year to uphold the customs of their parents and grandparents.</a:t>
            </a:r>
            <a:endParaRPr lang="en-US" sz="2800" dirty="0">
              <a:latin typeface="Roboto"/>
              <a:ea typeface="Roboto"/>
              <a:cs typeface="Roboto"/>
              <a:sym typeface="Roboto"/>
            </a:endParaRPr>
          </a:p>
        </p:txBody>
      </p:sp>
    </p:spTree>
    <p:extLst>
      <p:ext uri="{BB962C8B-B14F-4D97-AF65-F5344CB8AC3E}">
        <p14:creationId xmlns:p14="http://schemas.microsoft.com/office/powerpoint/2010/main" val="2287573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F6FE"/>
        </a:solidFill>
        <a:effectLst/>
      </p:bgPr>
    </p:bg>
    <p:spTree>
      <p:nvGrpSpPr>
        <p:cNvPr id="1" name="Shape 108">
          <a:extLst>
            <a:ext uri="{FF2B5EF4-FFF2-40B4-BE49-F238E27FC236}">
              <a16:creationId xmlns:a16="http://schemas.microsoft.com/office/drawing/2014/main" id="{B5255E4C-EE4B-08B3-0F91-91D6AACEFDB0}"/>
            </a:ext>
          </a:extLst>
        </p:cNvPr>
        <p:cNvGrpSpPr/>
        <p:nvPr/>
      </p:nvGrpSpPr>
      <p:grpSpPr>
        <a:xfrm>
          <a:off x="0" y="0"/>
          <a:ext cx="0" cy="0"/>
          <a:chOff x="0" y="0"/>
          <a:chExt cx="0" cy="0"/>
        </a:xfrm>
      </p:grpSpPr>
      <p:sp>
        <p:nvSpPr>
          <p:cNvPr id="110" name="Google Shape;110;p3">
            <a:extLst>
              <a:ext uri="{FF2B5EF4-FFF2-40B4-BE49-F238E27FC236}">
                <a16:creationId xmlns:a16="http://schemas.microsoft.com/office/drawing/2014/main" id="{5C58DC98-3B92-91D9-FB71-730EDE17F86E}"/>
              </a:ext>
            </a:extLst>
          </p:cNvPr>
          <p:cNvSpPr txBox="1"/>
          <p:nvPr/>
        </p:nvSpPr>
        <p:spPr>
          <a:xfrm>
            <a:off x="15859406" y="9310339"/>
            <a:ext cx="1984921" cy="43088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dirty="0">
                <a:solidFill>
                  <a:srgbClr val="6550A3"/>
                </a:solidFill>
                <a:latin typeface="Roboto"/>
                <a:ea typeface="Roboto"/>
                <a:cs typeface="Roboto"/>
                <a:sym typeface="Roboto"/>
              </a:rPr>
              <a:t>#CreativeEurope</a:t>
            </a:r>
            <a:endParaRPr dirty="0"/>
          </a:p>
        </p:txBody>
      </p:sp>
      <p:sp>
        <p:nvSpPr>
          <p:cNvPr id="111" name="Google Shape;111;p3">
            <a:extLst>
              <a:ext uri="{FF2B5EF4-FFF2-40B4-BE49-F238E27FC236}">
                <a16:creationId xmlns:a16="http://schemas.microsoft.com/office/drawing/2014/main" id="{540E2D04-ED6C-529C-310F-CA8FFB01020D}"/>
              </a:ext>
            </a:extLst>
          </p:cNvPr>
          <p:cNvSpPr txBox="1"/>
          <p:nvPr/>
        </p:nvSpPr>
        <p:spPr>
          <a:xfrm>
            <a:off x="1168400" y="3227088"/>
            <a:ext cx="16230600" cy="4222694"/>
          </a:xfrm>
          <a:prstGeom prst="rect">
            <a:avLst/>
          </a:prstGeom>
          <a:noFill/>
          <a:ln>
            <a:noFill/>
          </a:ln>
        </p:spPr>
        <p:txBody>
          <a:bodyPr spcFirstLastPara="1" wrap="square" lIns="0" tIns="0" rIns="0" bIns="0" anchor="t" anchorCtr="0">
            <a:spAutoFit/>
          </a:bodyPr>
          <a:lstStyle/>
          <a:p>
            <a:pPr>
              <a:lnSpc>
                <a:spcPct val="140017"/>
              </a:lnSpc>
            </a:pPr>
            <a:r>
              <a:rPr lang="en-US" sz="2800" dirty="0"/>
              <a:t>Reflecting social change, young women now wear the </a:t>
            </a:r>
            <a:r>
              <a:rPr lang="en-US" sz="2800" dirty="0" err="1"/>
              <a:t>Caretos</a:t>
            </a:r>
            <a:r>
              <a:rPr lang="en-US" sz="2800" dirty="0"/>
              <a:t> costume, with children joining early by imitating the tradition in handmade outfits. The </a:t>
            </a:r>
            <a:r>
              <a:rPr lang="en-US" sz="2800" dirty="0" err="1"/>
              <a:t>Caretos</a:t>
            </a:r>
            <a:r>
              <a:rPr lang="en-US" sz="2800" dirty="0"/>
              <a:t> Group Association has been vital in preserving the Carnival for over 40 years.       </a:t>
            </a:r>
            <a:br>
              <a:rPr lang="en-US" sz="2800" dirty="0"/>
            </a:br>
            <a:br>
              <a:rPr lang="en-US" sz="2800" dirty="0"/>
            </a:br>
            <a:r>
              <a:rPr lang="en-US" sz="2800" dirty="0"/>
              <a:t>Key participants include local residents, emigrant descendants who return to uphold the tradition, domestic and international tourists, and cultural researchers. Younger generations are central to its continuity through active learning and participation.</a:t>
            </a:r>
            <a:endParaRPr lang="en-US" sz="2400" dirty="0">
              <a:latin typeface="Roboto"/>
              <a:ea typeface="Roboto"/>
              <a:cs typeface="Roboto"/>
              <a:sym typeface="Roboto"/>
            </a:endParaRPr>
          </a:p>
        </p:txBody>
      </p:sp>
      <p:sp>
        <p:nvSpPr>
          <p:cNvPr id="112" name="Google Shape;112;p3">
            <a:extLst>
              <a:ext uri="{FF2B5EF4-FFF2-40B4-BE49-F238E27FC236}">
                <a16:creationId xmlns:a16="http://schemas.microsoft.com/office/drawing/2014/main" id="{8A251CB3-17D8-3683-0585-AF2E60179733}"/>
              </a:ext>
            </a:extLst>
          </p:cNvPr>
          <p:cNvSpPr txBox="1"/>
          <p:nvPr/>
        </p:nvSpPr>
        <p:spPr>
          <a:xfrm>
            <a:off x="1028700" y="876300"/>
            <a:ext cx="1583342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i="0" u="none" strike="noStrike" cap="none" dirty="0">
                <a:solidFill>
                  <a:srgbClr val="6550A3"/>
                </a:solidFill>
                <a:latin typeface="Roboto"/>
                <a:ea typeface="Roboto"/>
                <a:cs typeface="Roboto"/>
                <a:sym typeface="Roboto"/>
              </a:rPr>
              <a:t>The Practice</a:t>
            </a:r>
            <a:endParaRPr dirty="0"/>
          </a:p>
        </p:txBody>
      </p:sp>
      <p:sp>
        <p:nvSpPr>
          <p:cNvPr id="113" name="Google Shape;113;p3">
            <a:extLst>
              <a:ext uri="{FF2B5EF4-FFF2-40B4-BE49-F238E27FC236}">
                <a16:creationId xmlns:a16="http://schemas.microsoft.com/office/drawing/2014/main" id="{CACF0E15-BA5D-5264-1039-5EAC21D17BE4}"/>
              </a:ext>
            </a:extLst>
          </p:cNvPr>
          <p:cNvSpPr/>
          <p:nvPr/>
        </p:nvSpPr>
        <p:spPr>
          <a:xfrm>
            <a:off x="9443800" y="8923020"/>
            <a:ext cx="2438174" cy="1705628"/>
          </a:xfrm>
          <a:custGeom>
            <a:avLst/>
            <a:gdLst/>
            <a:ahLst/>
            <a:cxnLst/>
            <a:rect l="l" t="t" r="r" b="b"/>
            <a:pathLst>
              <a:path w="2438174" h="1705628" extrusionOk="0">
                <a:moveTo>
                  <a:pt x="0" y="0"/>
                </a:moveTo>
                <a:lnTo>
                  <a:pt x="2438174" y="0"/>
                </a:lnTo>
                <a:lnTo>
                  <a:pt x="2438174" y="1705628"/>
                </a:lnTo>
                <a:lnTo>
                  <a:pt x="0" y="1705628"/>
                </a:lnTo>
                <a:lnTo>
                  <a:pt x="0" y="0"/>
                </a:lnTo>
                <a:close/>
              </a:path>
            </a:pathLst>
          </a:custGeom>
          <a:blipFill rotWithShape="1">
            <a:blip r:embed="rId3">
              <a:alphaModFix/>
            </a:blip>
            <a:stretch>
              <a:fillRect t="-42947"/>
            </a:stretch>
          </a:blipFill>
          <a:ln>
            <a:noFill/>
          </a:ln>
        </p:spPr>
        <p:txBody>
          <a:bodyPr/>
          <a:lstStyle/>
          <a:p>
            <a:endParaRPr lang="en-US"/>
          </a:p>
        </p:txBody>
      </p:sp>
      <p:sp>
        <p:nvSpPr>
          <p:cNvPr id="114" name="Google Shape;114;p3">
            <a:extLst>
              <a:ext uri="{FF2B5EF4-FFF2-40B4-BE49-F238E27FC236}">
                <a16:creationId xmlns:a16="http://schemas.microsoft.com/office/drawing/2014/main" id="{28542DA3-567B-B173-4771-6D66E43F519F}"/>
              </a:ext>
            </a:extLst>
          </p:cNvPr>
          <p:cNvSpPr/>
          <p:nvPr/>
        </p:nvSpPr>
        <p:spPr>
          <a:xfrm>
            <a:off x="5524876" y="9258300"/>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15" name="Google Shape;115;p3">
            <a:extLst>
              <a:ext uri="{FF2B5EF4-FFF2-40B4-BE49-F238E27FC236}">
                <a16:creationId xmlns:a16="http://schemas.microsoft.com/office/drawing/2014/main" id="{755F77F5-A7CC-5DC3-18CB-492935BFABE0}"/>
              </a:ext>
            </a:extLst>
          </p:cNvPr>
          <p:cNvSpPr txBox="1"/>
          <p:nvPr/>
        </p:nvSpPr>
        <p:spPr>
          <a:xfrm>
            <a:off x="8032775" y="8292465"/>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spTree>
    <p:extLst>
      <p:ext uri="{BB962C8B-B14F-4D97-AF65-F5344CB8AC3E}">
        <p14:creationId xmlns:p14="http://schemas.microsoft.com/office/powerpoint/2010/main" val="1169106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F6FE"/>
        </a:solidFill>
        <a:effectLst/>
      </p:bgPr>
    </p:bg>
    <p:spTree>
      <p:nvGrpSpPr>
        <p:cNvPr id="1" name="Shape 108">
          <a:extLst>
            <a:ext uri="{FF2B5EF4-FFF2-40B4-BE49-F238E27FC236}">
              <a16:creationId xmlns:a16="http://schemas.microsoft.com/office/drawing/2014/main" id="{123902BB-736B-9191-1460-1F8EB43568FD}"/>
            </a:ext>
          </a:extLst>
        </p:cNvPr>
        <p:cNvGrpSpPr/>
        <p:nvPr/>
      </p:nvGrpSpPr>
      <p:grpSpPr>
        <a:xfrm>
          <a:off x="0" y="0"/>
          <a:ext cx="0" cy="0"/>
          <a:chOff x="0" y="0"/>
          <a:chExt cx="0" cy="0"/>
        </a:xfrm>
      </p:grpSpPr>
      <p:sp>
        <p:nvSpPr>
          <p:cNvPr id="110" name="Google Shape;110;p3">
            <a:extLst>
              <a:ext uri="{FF2B5EF4-FFF2-40B4-BE49-F238E27FC236}">
                <a16:creationId xmlns:a16="http://schemas.microsoft.com/office/drawing/2014/main" id="{8978446F-CD94-93CB-F8E5-43D7AEAFC67A}"/>
              </a:ext>
            </a:extLst>
          </p:cNvPr>
          <p:cNvSpPr txBox="1"/>
          <p:nvPr/>
        </p:nvSpPr>
        <p:spPr>
          <a:xfrm>
            <a:off x="15859406" y="9310339"/>
            <a:ext cx="1984921" cy="43088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dirty="0">
                <a:solidFill>
                  <a:srgbClr val="6550A3"/>
                </a:solidFill>
                <a:latin typeface="Roboto"/>
                <a:ea typeface="Roboto"/>
                <a:cs typeface="Roboto"/>
                <a:sym typeface="Roboto"/>
              </a:rPr>
              <a:t>#CreativeEurope</a:t>
            </a:r>
            <a:endParaRPr dirty="0"/>
          </a:p>
        </p:txBody>
      </p:sp>
      <p:sp>
        <p:nvSpPr>
          <p:cNvPr id="111" name="Google Shape;111;p3">
            <a:extLst>
              <a:ext uri="{FF2B5EF4-FFF2-40B4-BE49-F238E27FC236}">
                <a16:creationId xmlns:a16="http://schemas.microsoft.com/office/drawing/2014/main" id="{D5AD2120-2BB9-6753-0D7D-954B293A6342}"/>
              </a:ext>
            </a:extLst>
          </p:cNvPr>
          <p:cNvSpPr txBox="1"/>
          <p:nvPr/>
        </p:nvSpPr>
        <p:spPr>
          <a:xfrm>
            <a:off x="7823200" y="2016491"/>
            <a:ext cx="9552846" cy="4825937"/>
          </a:xfrm>
          <a:prstGeom prst="rect">
            <a:avLst/>
          </a:prstGeom>
          <a:noFill/>
          <a:ln>
            <a:noFill/>
          </a:ln>
        </p:spPr>
        <p:txBody>
          <a:bodyPr spcFirstLastPara="1" wrap="square" lIns="0" tIns="0" rIns="0" bIns="0" anchor="t" anchorCtr="0">
            <a:spAutoFit/>
          </a:bodyPr>
          <a:lstStyle/>
          <a:p>
            <a:pPr algn="just">
              <a:lnSpc>
                <a:spcPct val="140017"/>
              </a:lnSpc>
            </a:pPr>
            <a:r>
              <a:rPr lang="en-US" sz="2800" dirty="0">
                <a:latin typeface="+mn-lt"/>
                <a:ea typeface="Roboto"/>
                <a:cs typeface="Roboto"/>
                <a:sym typeface="Roboto"/>
              </a:rPr>
              <a:t>The stakeholders involved and benefiting from this tradition include the </a:t>
            </a:r>
            <a:r>
              <a:rPr lang="en-US" sz="2800" dirty="0" err="1">
                <a:latin typeface="+mn-lt"/>
                <a:ea typeface="Roboto"/>
                <a:cs typeface="Roboto"/>
                <a:sym typeface="Roboto"/>
              </a:rPr>
              <a:t>Caretos</a:t>
            </a:r>
            <a:r>
              <a:rPr lang="en-US" sz="2800" dirty="0">
                <a:latin typeface="+mn-lt"/>
                <a:ea typeface="Roboto"/>
                <a:cs typeface="Roboto"/>
                <a:sym typeface="Roboto"/>
              </a:rPr>
              <a:t> of </a:t>
            </a:r>
            <a:r>
              <a:rPr lang="en-US" sz="2800" dirty="0" err="1">
                <a:latin typeface="+mn-lt"/>
                <a:ea typeface="Roboto"/>
                <a:cs typeface="Roboto"/>
                <a:sym typeface="Roboto"/>
              </a:rPr>
              <a:t>Podence</a:t>
            </a:r>
            <a:r>
              <a:rPr lang="en-US" sz="2800" dirty="0">
                <a:latin typeface="+mn-lt"/>
                <a:ea typeface="Roboto"/>
                <a:cs typeface="Roboto"/>
                <a:sym typeface="Roboto"/>
              </a:rPr>
              <a:t> Group Association, which is responsible for </a:t>
            </a:r>
            <a:r>
              <a:rPr lang="en-US" sz="2800" dirty="0" err="1">
                <a:latin typeface="+mn-lt"/>
                <a:ea typeface="Roboto"/>
                <a:cs typeface="Roboto"/>
                <a:sym typeface="Roboto"/>
              </a:rPr>
              <a:t>organising</a:t>
            </a:r>
            <a:r>
              <a:rPr lang="en-US" sz="2800" dirty="0">
                <a:latin typeface="+mn-lt"/>
                <a:ea typeface="Roboto"/>
                <a:cs typeface="Roboto"/>
                <a:sym typeface="Roboto"/>
              </a:rPr>
              <a:t> events, preservation efforts, and promotion; the Macedo de </a:t>
            </a:r>
            <a:r>
              <a:rPr lang="en-US" sz="2800" dirty="0" err="1">
                <a:latin typeface="+mn-lt"/>
                <a:ea typeface="Roboto"/>
                <a:cs typeface="Roboto"/>
                <a:sym typeface="Roboto"/>
              </a:rPr>
              <a:t>Cavaleiros</a:t>
            </a:r>
            <a:r>
              <a:rPr lang="en-US" sz="2800" dirty="0">
                <a:latin typeface="+mn-lt"/>
                <a:ea typeface="Roboto"/>
                <a:cs typeface="Roboto"/>
                <a:sym typeface="Roboto"/>
              </a:rPr>
              <a:t> City Council, which provides local government support and infrastructure for the festival; and the tourism and hospitality industry, including hotels, restaurants, and local businesses that benefit from increased tourism.</a:t>
            </a:r>
            <a:endParaRPr lang="en-US" sz="2800" b="0" i="0" u="none" strike="noStrike" cap="none" dirty="0">
              <a:solidFill>
                <a:srgbClr val="000000"/>
              </a:solidFill>
              <a:latin typeface="+mn-lt"/>
              <a:ea typeface="Roboto"/>
              <a:cs typeface="Roboto"/>
              <a:sym typeface="Roboto"/>
            </a:endParaRPr>
          </a:p>
        </p:txBody>
      </p:sp>
      <p:sp>
        <p:nvSpPr>
          <p:cNvPr id="112" name="Google Shape;112;p3">
            <a:extLst>
              <a:ext uri="{FF2B5EF4-FFF2-40B4-BE49-F238E27FC236}">
                <a16:creationId xmlns:a16="http://schemas.microsoft.com/office/drawing/2014/main" id="{04E38A3B-E7AB-5432-F25E-0EB17F447597}"/>
              </a:ext>
            </a:extLst>
          </p:cNvPr>
          <p:cNvSpPr txBox="1"/>
          <p:nvPr/>
        </p:nvSpPr>
        <p:spPr>
          <a:xfrm>
            <a:off x="1018446" y="419100"/>
            <a:ext cx="1583342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i="0" u="none" strike="noStrike" cap="none" dirty="0">
                <a:solidFill>
                  <a:srgbClr val="6550A3"/>
                </a:solidFill>
                <a:latin typeface="Roboto"/>
                <a:ea typeface="Roboto"/>
                <a:cs typeface="Roboto"/>
                <a:sym typeface="Roboto"/>
              </a:rPr>
              <a:t>The Practice</a:t>
            </a:r>
            <a:endParaRPr dirty="0"/>
          </a:p>
        </p:txBody>
      </p:sp>
      <p:sp>
        <p:nvSpPr>
          <p:cNvPr id="113" name="Google Shape;113;p3">
            <a:extLst>
              <a:ext uri="{FF2B5EF4-FFF2-40B4-BE49-F238E27FC236}">
                <a16:creationId xmlns:a16="http://schemas.microsoft.com/office/drawing/2014/main" id="{CDAB3B51-5A4F-CDE9-1235-0AE088D9DDB2}"/>
              </a:ext>
            </a:extLst>
          </p:cNvPr>
          <p:cNvSpPr/>
          <p:nvPr/>
        </p:nvSpPr>
        <p:spPr>
          <a:xfrm>
            <a:off x="9443800" y="8923020"/>
            <a:ext cx="2438174" cy="1705628"/>
          </a:xfrm>
          <a:custGeom>
            <a:avLst/>
            <a:gdLst/>
            <a:ahLst/>
            <a:cxnLst/>
            <a:rect l="l" t="t" r="r" b="b"/>
            <a:pathLst>
              <a:path w="2438174" h="1705628" extrusionOk="0">
                <a:moveTo>
                  <a:pt x="0" y="0"/>
                </a:moveTo>
                <a:lnTo>
                  <a:pt x="2438174" y="0"/>
                </a:lnTo>
                <a:lnTo>
                  <a:pt x="2438174" y="1705628"/>
                </a:lnTo>
                <a:lnTo>
                  <a:pt x="0" y="1705628"/>
                </a:lnTo>
                <a:lnTo>
                  <a:pt x="0" y="0"/>
                </a:lnTo>
                <a:close/>
              </a:path>
            </a:pathLst>
          </a:custGeom>
          <a:blipFill rotWithShape="1">
            <a:blip r:embed="rId3">
              <a:alphaModFix/>
            </a:blip>
            <a:stretch>
              <a:fillRect t="-42947"/>
            </a:stretch>
          </a:blipFill>
          <a:ln>
            <a:noFill/>
          </a:ln>
        </p:spPr>
        <p:txBody>
          <a:bodyPr/>
          <a:lstStyle/>
          <a:p>
            <a:endParaRPr lang="en-US"/>
          </a:p>
        </p:txBody>
      </p:sp>
      <p:sp>
        <p:nvSpPr>
          <p:cNvPr id="114" name="Google Shape;114;p3">
            <a:extLst>
              <a:ext uri="{FF2B5EF4-FFF2-40B4-BE49-F238E27FC236}">
                <a16:creationId xmlns:a16="http://schemas.microsoft.com/office/drawing/2014/main" id="{6B03974A-7232-6E75-8F0C-B3162E44C33E}"/>
              </a:ext>
            </a:extLst>
          </p:cNvPr>
          <p:cNvSpPr/>
          <p:nvPr/>
        </p:nvSpPr>
        <p:spPr>
          <a:xfrm>
            <a:off x="5524876" y="9258300"/>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15" name="Google Shape;115;p3">
            <a:extLst>
              <a:ext uri="{FF2B5EF4-FFF2-40B4-BE49-F238E27FC236}">
                <a16:creationId xmlns:a16="http://schemas.microsoft.com/office/drawing/2014/main" id="{D6D98C8E-C9E6-9EED-CC7D-64883B33D56C}"/>
              </a:ext>
            </a:extLst>
          </p:cNvPr>
          <p:cNvSpPr txBox="1"/>
          <p:nvPr/>
        </p:nvSpPr>
        <p:spPr>
          <a:xfrm>
            <a:off x="8032775" y="8292465"/>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pic>
        <p:nvPicPr>
          <p:cNvPr id="3" name="Picture 2" descr="A group of people wearing clothing&#10;&#10;AI-generated content may be incorrect.">
            <a:extLst>
              <a:ext uri="{FF2B5EF4-FFF2-40B4-BE49-F238E27FC236}">
                <a16:creationId xmlns:a16="http://schemas.microsoft.com/office/drawing/2014/main" id="{02458048-886B-70C3-E9EB-A11509AF98F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60400" y="4228436"/>
            <a:ext cx="6248024" cy="4161184"/>
          </a:xfrm>
          <a:prstGeom prst="rect">
            <a:avLst/>
          </a:prstGeom>
        </p:spPr>
      </p:pic>
      <p:sp>
        <p:nvSpPr>
          <p:cNvPr id="4" name="TextBox 3">
            <a:extLst>
              <a:ext uri="{FF2B5EF4-FFF2-40B4-BE49-F238E27FC236}">
                <a16:creationId xmlns:a16="http://schemas.microsoft.com/office/drawing/2014/main" id="{CFA93D5F-14B4-2785-538D-B03C5AA6773C}"/>
              </a:ext>
            </a:extLst>
          </p:cNvPr>
          <p:cNvSpPr txBox="1"/>
          <p:nvPr/>
        </p:nvSpPr>
        <p:spPr>
          <a:xfrm>
            <a:off x="1701800" y="8658526"/>
            <a:ext cx="3492500" cy="230832"/>
          </a:xfrm>
          <a:prstGeom prst="rect">
            <a:avLst/>
          </a:prstGeom>
          <a:noFill/>
        </p:spPr>
        <p:txBody>
          <a:bodyPr wrap="square" rtlCol="0">
            <a:spAutoFit/>
          </a:bodyPr>
          <a:lstStyle/>
          <a:p>
            <a:r>
              <a:rPr lang="en-US" sz="900" dirty="0">
                <a:hlinkClick r:id="rId6" tooltip="https://www.flickr.com/photos/samuel_santos/16569119739/"/>
              </a:rPr>
              <a:t>This Photo</a:t>
            </a:r>
            <a:r>
              <a:rPr lang="en-US" sz="900" dirty="0"/>
              <a:t> by Unknown Author is licensed under </a:t>
            </a:r>
            <a:r>
              <a:rPr lang="en-US" sz="900" dirty="0">
                <a:hlinkClick r:id="rId7" tooltip="https://creativecommons.org/licenses/by-nc-sa/3.0/"/>
              </a:rPr>
              <a:t>CC BY-SA-NC</a:t>
            </a:r>
            <a:endParaRPr lang="en-US" sz="900" dirty="0"/>
          </a:p>
        </p:txBody>
      </p:sp>
    </p:spTree>
    <p:extLst>
      <p:ext uri="{BB962C8B-B14F-4D97-AF65-F5344CB8AC3E}">
        <p14:creationId xmlns:p14="http://schemas.microsoft.com/office/powerpoint/2010/main" val="1424175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BADE"/>
        </a:solidFill>
        <a:effectLst/>
      </p:bgPr>
    </p:bg>
    <p:spTree>
      <p:nvGrpSpPr>
        <p:cNvPr id="1" name="Shape 97"/>
        <p:cNvGrpSpPr/>
        <p:nvPr/>
      </p:nvGrpSpPr>
      <p:grpSpPr>
        <a:xfrm>
          <a:off x="0" y="0"/>
          <a:ext cx="0" cy="0"/>
          <a:chOff x="0" y="0"/>
          <a:chExt cx="0" cy="0"/>
        </a:xfrm>
      </p:grpSpPr>
      <p:sp>
        <p:nvSpPr>
          <p:cNvPr id="99" name="Google Shape;99;p2"/>
          <p:cNvSpPr/>
          <p:nvPr/>
        </p:nvSpPr>
        <p:spPr>
          <a:xfrm>
            <a:off x="9144000" y="9112469"/>
            <a:ext cx="2438174" cy="1705628"/>
          </a:xfrm>
          <a:custGeom>
            <a:avLst/>
            <a:gdLst/>
            <a:ahLst/>
            <a:cxnLst/>
            <a:rect l="l" t="t" r="r" b="b"/>
            <a:pathLst>
              <a:path w="2438174" h="1705628" extrusionOk="0">
                <a:moveTo>
                  <a:pt x="0" y="0"/>
                </a:moveTo>
                <a:lnTo>
                  <a:pt x="2438174" y="0"/>
                </a:lnTo>
                <a:lnTo>
                  <a:pt x="2438174" y="1705627"/>
                </a:lnTo>
                <a:lnTo>
                  <a:pt x="0" y="1705627"/>
                </a:lnTo>
                <a:lnTo>
                  <a:pt x="0" y="0"/>
                </a:lnTo>
                <a:close/>
              </a:path>
            </a:pathLst>
          </a:custGeom>
          <a:blipFill rotWithShape="1">
            <a:blip r:embed="rId3">
              <a:alphaModFix/>
            </a:blip>
            <a:stretch>
              <a:fillRect t="-42947"/>
            </a:stretch>
          </a:blipFill>
          <a:ln>
            <a:noFill/>
          </a:ln>
        </p:spPr>
        <p:txBody>
          <a:bodyPr/>
          <a:lstStyle/>
          <a:p>
            <a:endParaRPr lang="en-US"/>
          </a:p>
        </p:txBody>
      </p:sp>
      <p:sp>
        <p:nvSpPr>
          <p:cNvPr id="100" name="Google Shape;100;p2"/>
          <p:cNvSpPr/>
          <p:nvPr/>
        </p:nvSpPr>
        <p:spPr>
          <a:xfrm>
            <a:off x="5524876" y="9372452"/>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02" name="Google Shape;102;p2"/>
          <p:cNvSpPr txBox="1"/>
          <p:nvPr/>
        </p:nvSpPr>
        <p:spPr>
          <a:xfrm>
            <a:off x="1028700" y="439054"/>
            <a:ext cx="1623060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dirty="0">
                <a:solidFill>
                  <a:srgbClr val="6550A3"/>
                </a:solidFill>
                <a:latin typeface="Roboto"/>
                <a:ea typeface="Roboto"/>
                <a:cs typeface="Roboto"/>
                <a:sym typeface="Roboto"/>
              </a:rPr>
              <a:t>L</a:t>
            </a:r>
            <a:r>
              <a:rPr lang="en-US" sz="7000" b="1" i="0" u="none" strike="noStrike" cap="none" dirty="0">
                <a:solidFill>
                  <a:srgbClr val="6550A3"/>
                </a:solidFill>
                <a:latin typeface="Roboto"/>
                <a:ea typeface="Roboto"/>
                <a:cs typeface="Roboto"/>
                <a:sym typeface="Roboto"/>
              </a:rPr>
              <a:t>ocal Benefits and Impact</a:t>
            </a:r>
            <a:endParaRPr dirty="0"/>
          </a:p>
        </p:txBody>
      </p:sp>
      <p:sp>
        <p:nvSpPr>
          <p:cNvPr id="103" name="Google Shape;103;p2"/>
          <p:cNvSpPr txBox="1"/>
          <p:nvPr/>
        </p:nvSpPr>
        <p:spPr>
          <a:xfrm>
            <a:off x="15913100" y="9417059"/>
            <a:ext cx="1931227" cy="43088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dirty="0">
                <a:solidFill>
                  <a:srgbClr val="6550A3"/>
                </a:solidFill>
                <a:latin typeface="Roboto"/>
                <a:ea typeface="Roboto"/>
                <a:cs typeface="Roboto"/>
                <a:sym typeface="Roboto"/>
              </a:rPr>
              <a:t>#CreativeEurope</a:t>
            </a:r>
            <a:endParaRPr dirty="0"/>
          </a:p>
        </p:txBody>
      </p:sp>
      <p:sp>
        <p:nvSpPr>
          <p:cNvPr id="104" name="Google Shape;104;p2"/>
          <p:cNvSpPr txBox="1"/>
          <p:nvPr/>
        </p:nvSpPr>
        <p:spPr>
          <a:xfrm>
            <a:off x="8032775" y="8481914"/>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sp>
        <p:nvSpPr>
          <p:cNvPr id="2" name="Google Shape;111;p3">
            <a:extLst>
              <a:ext uri="{FF2B5EF4-FFF2-40B4-BE49-F238E27FC236}">
                <a16:creationId xmlns:a16="http://schemas.microsoft.com/office/drawing/2014/main" id="{B244C7E7-E713-A4DC-AC15-C5DD828983D4}"/>
              </a:ext>
            </a:extLst>
          </p:cNvPr>
          <p:cNvSpPr txBox="1"/>
          <p:nvPr/>
        </p:nvSpPr>
        <p:spPr>
          <a:xfrm>
            <a:off x="1028700" y="1947159"/>
            <a:ext cx="16230600" cy="6635663"/>
          </a:xfrm>
          <a:prstGeom prst="rect">
            <a:avLst/>
          </a:prstGeom>
          <a:noFill/>
          <a:ln>
            <a:noFill/>
          </a:ln>
        </p:spPr>
        <p:txBody>
          <a:bodyPr spcFirstLastPara="1" wrap="square" lIns="0" tIns="0" rIns="0" bIns="0" anchor="t" anchorCtr="0">
            <a:spAutoFit/>
          </a:bodyPr>
          <a:lstStyle/>
          <a:p>
            <a:pPr lvl="0">
              <a:lnSpc>
                <a:spcPct val="140017"/>
              </a:lnSpc>
            </a:pPr>
            <a:r>
              <a:rPr lang="en-US" sz="2800" dirty="0"/>
              <a:t>The </a:t>
            </a:r>
            <a:r>
              <a:rPr lang="en-US" sz="2800" dirty="0" err="1"/>
              <a:t>Caretos</a:t>
            </a:r>
            <a:r>
              <a:rPr lang="en-US" sz="2800" dirty="0"/>
              <a:t> de </a:t>
            </a:r>
            <a:r>
              <a:rPr lang="en-US" sz="2800" dirty="0" err="1"/>
              <a:t>Podence</a:t>
            </a:r>
            <a:r>
              <a:rPr lang="en-US" sz="2800" dirty="0"/>
              <a:t> boost the local economy by generating income for hotels, restaurants, and businesses, creating seasonal jobs, attracting national and international tourists, and supporting artisans who craft traditional costumes and souvenirs.</a:t>
            </a:r>
          </a:p>
          <a:p>
            <a:pPr lvl="0">
              <a:lnSpc>
                <a:spcPct val="140017"/>
              </a:lnSpc>
            </a:pPr>
            <a:br>
              <a:rPr lang="en-US" sz="2800" dirty="0"/>
            </a:br>
            <a:r>
              <a:rPr lang="en-US" sz="2800" dirty="0"/>
              <a:t>Preserving the tradition ensures generational continuity, strengthens regional identity, and fosters pride in northeastern </a:t>
            </a:r>
            <a:r>
              <a:rPr lang="en-US" sz="2800" dirty="0" err="1"/>
              <a:t>Trás</a:t>
            </a:r>
            <a:r>
              <a:rPr lang="en-US" sz="2800" dirty="0"/>
              <a:t>-</a:t>
            </a:r>
            <a:r>
              <a:rPr lang="en-US" sz="2800" dirty="0" err="1"/>
              <a:t>os</a:t>
            </a:r>
            <a:r>
              <a:rPr lang="en-US" sz="2800" dirty="0"/>
              <a:t>-Montes culture. Its inclusion on UNESCO’s list has increased global recognition and encouraged youth engagement with history, folklore, and craftsmanship.</a:t>
            </a:r>
          </a:p>
          <a:p>
            <a:pPr lvl="0">
              <a:lnSpc>
                <a:spcPct val="140017"/>
              </a:lnSpc>
            </a:pPr>
            <a:br>
              <a:rPr lang="en-US" sz="2800" dirty="0"/>
            </a:br>
            <a:r>
              <a:rPr lang="en-US" sz="2800" dirty="0"/>
              <a:t>While tourism can strain local resources, effective waste and recycling programs help manage the impact. The use of traditional materials promotes local artisanship, and sustainable tourism is actively encouraged by event </a:t>
            </a:r>
            <a:r>
              <a:rPr lang="en-US" sz="2800" dirty="0" err="1"/>
              <a:t>organisers</a:t>
            </a:r>
            <a:r>
              <a:rPr lang="en-US" sz="2800" dirty="0"/>
              <a:t> and local authorities.</a:t>
            </a:r>
            <a:endParaRPr lang="en-US" sz="2400" b="0" i="0" u="none" strike="noStrike" cap="none" dirty="0">
              <a:solidFill>
                <a:srgbClr val="000000"/>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1BADE"/>
        </a:solidFill>
        <a:effectLst/>
      </p:bgPr>
    </p:bg>
    <p:spTree>
      <p:nvGrpSpPr>
        <p:cNvPr id="1" name="Shape 97">
          <a:extLst>
            <a:ext uri="{FF2B5EF4-FFF2-40B4-BE49-F238E27FC236}">
              <a16:creationId xmlns:a16="http://schemas.microsoft.com/office/drawing/2014/main" id="{1F46BDD5-3B4E-B54B-28F4-AF8EC7D4B05E}"/>
            </a:ext>
          </a:extLst>
        </p:cNvPr>
        <p:cNvGrpSpPr/>
        <p:nvPr/>
      </p:nvGrpSpPr>
      <p:grpSpPr>
        <a:xfrm>
          <a:off x="0" y="0"/>
          <a:ext cx="0" cy="0"/>
          <a:chOff x="0" y="0"/>
          <a:chExt cx="0" cy="0"/>
        </a:xfrm>
      </p:grpSpPr>
      <p:sp>
        <p:nvSpPr>
          <p:cNvPr id="99" name="Google Shape;99;p2">
            <a:extLst>
              <a:ext uri="{FF2B5EF4-FFF2-40B4-BE49-F238E27FC236}">
                <a16:creationId xmlns:a16="http://schemas.microsoft.com/office/drawing/2014/main" id="{5B9E832A-A66A-30BE-DEA3-34984AE8F3EE}"/>
              </a:ext>
            </a:extLst>
          </p:cNvPr>
          <p:cNvSpPr/>
          <p:nvPr/>
        </p:nvSpPr>
        <p:spPr>
          <a:xfrm>
            <a:off x="9144000" y="9112469"/>
            <a:ext cx="2438174" cy="1705628"/>
          </a:xfrm>
          <a:custGeom>
            <a:avLst/>
            <a:gdLst/>
            <a:ahLst/>
            <a:cxnLst/>
            <a:rect l="l" t="t" r="r" b="b"/>
            <a:pathLst>
              <a:path w="2438174" h="1705628" extrusionOk="0">
                <a:moveTo>
                  <a:pt x="0" y="0"/>
                </a:moveTo>
                <a:lnTo>
                  <a:pt x="2438174" y="0"/>
                </a:lnTo>
                <a:lnTo>
                  <a:pt x="2438174" y="1705627"/>
                </a:lnTo>
                <a:lnTo>
                  <a:pt x="0" y="1705627"/>
                </a:lnTo>
                <a:lnTo>
                  <a:pt x="0" y="0"/>
                </a:lnTo>
                <a:close/>
              </a:path>
            </a:pathLst>
          </a:custGeom>
          <a:blipFill rotWithShape="1">
            <a:blip r:embed="rId3">
              <a:alphaModFix/>
            </a:blip>
            <a:stretch>
              <a:fillRect t="-42947"/>
            </a:stretch>
          </a:blipFill>
          <a:ln>
            <a:noFill/>
          </a:ln>
        </p:spPr>
        <p:txBody>
          <a:bodyPr/>
          <a:lstStyle/>
          <a:p>
            <a:endParaRPr lang="en-US"/>
          </a:p>
        </p:txBody>
      </p:sp>
      <p:sp>
        <p:nvSpPr>
          <p:cNvPr id="100" name="Google Shape;100;p2">
            <a:extLst>
              <a:ext uri="{FF2B5EF4-FFF2-40B4-BE49-F238E27FC236}">
                <a16:creationId xmlns:a16="http://schemas.microsoft.com/office/drawing/2014/main" id="{2458475E-50A5-4C7E-FE72-7FC2218D7C03}"/>
              </a:ext>
            </a:extLst>
          </p:cNvPr>
          <p:cNvSpPr/>
          <p:nvPr/>
        </p:nvSpPr>
        <p:spPr>
          <a:xfrm>
            <a:off x="5524876" y="9372452"/>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02" name="Google Shape;102;p2">
            <a:extLst>
              <a:ext uri="{FF2B5EF4-FFF2-40B4-BE49-F238E27FC236}">
                <a16:creationId xmlns:a16="http://schemas.microsoft.com/office/drawing/2014/main" id="{4BC716CD-C9F2-A9DA-D9D7-C71B4EA3257D}"/>
              </a:ext>
            </a:extLst>
          </p:cNvPr>
          <p:cNvSpPr txBox="1"/>
          <p:nvPr/>
        </p:nvSpPr>
        <p:spPr>
          <a:xfrm>
            <a:off x="1028700" y="876300"/>
            <a:ext cx="1623060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dirty="0">
                <a:solidFill>
                  <a:srgbClr val="6550A3"/>
                </a:solidFill>
                <a:latin typeface="Roboto"/>
                <a:ea typeface="Roboto"/>
                <a:cs typeface="Roboto"/>
                <a:sym typeface="Roboto"/>
              </a:rPr>
              <a:t>L</a:t>
            </a:r>
            <a:r>
              <a:rPr lang="en-US" sz="7000" b="1" i="0" u="none" strike="noStrike" cap="none" dirty="0">
                <a:solidFill>
                  <a:srgbClr val="6550A3"/>
                </a:solidFill>
                <a:latin typeface="Roboto"/>
                <a:ea typeface="Roboto"/>
                <a:cs typeface="Roboto"/>
                <a:sym typeface="Roboto"/>
              </a:rPr>
              <a:t>ocal Benefits and Impact</a:t>
            </a:r>
            <a:endParaRPr dirty="0"/>
          </a:p>
        </p:txBody>
      </p:sp>
      <p:sp>
        <p:nvSpPr>
          <p:cNvPr id="103" name="Google Shape;103;p2">
            <a:extLst>
              <a:ext uri="{FF2B5EF4-FFF2-40B4-BE49-F238E27FC236}">
                <a16:creationId xmlns:a16="http://schemas.microsoft.com/office/drawing/2014/main" id="{5D705704-E095-1020-351F-DAD61CA7A4B0}"/>
              </a:ext>
            </a:extLst>
          </p:cNvPr>
          <p:cNvSpPr txBox="1"/>
          <p:nvPr/>
        </p:nvSpPr>
        <p:spPr>
          <a:xfrm>
            <a:off x="15913100" y="9417059"/>
            <a:ext cx="1931227" cy="43088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dirty="0">
                <a:solidFill>
                  <a:srgbClr val="6550A3"/>
                </a:solidFill>
                <a:latin typeface="Roboto"/>
                <a:ea typeface="Roboto"/>
                <a:cs typeface="Roboto"/>
                <a:sym typeface="Roboto"/>
              </a:rPr>
              <a:t>#CreativeEurope</a:t>
            </a:r>
            <a:endParaRPr dirty="0"/>
          </a:p>
        </p:txBody>
      </p:sp>
      <p:sp>
        <p:nvSpPr>
          <p:cNvPr id="104" name="Google Shape;104;p2">
            <a:extLst>
              <a:ext uri="{FF2B5EF4-FFF2-40B4-BE49-F238E27FC236}">
                <a16:creationId xmlns:a16="http://schemas.microsoft.com/office/drawing/2014/main" id="{54AE5568-3862-6C90-8000-24C092F1EDB9}"/>
              </a:ext>
            </a:extLst>
          </p:cNvPr>
          <p:cNvSpPr txBox="1"/>
          <p:nvPr/>
        </p:nvSpPr>
        <p:spPr>
          <a:xfrm>
            <a:off x="8032775" y="8481914"/>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sp>
        <p:nvSpPr>
          <p:cNvPr id="2" name="Google Shape;111;p3">
            <a:extLst>
              <a:ext uri="{FF2B5EF4-FFF2-40B4-BE49-F238E27FC236}">
                <a16:creationId xmlns:a16="http://schemas.microsoft.com/office/drawing/2014/main" id="{5905C0A0-9428-FF5B-670E-0B70176825C5}"/>
              </a:ext>
            </a:extLst>
          </p:cNvPr>
          <p:cNvSpPr txBox="1"/>
          <p:nvPr/>
        </p:nvSpPr>
        <p:spPr>
          <a:xfrm>
            <a:off x="1028700" y="2879951"/>
            <a:ext cx="8382000" cy="5429179"/>
          </a:xfrm>
          <a:prstGeom prst="rect">
            <a:avLst/>
          </a:prstGeom>
          <a:noFill/>
          <a:ln>
            <a:noFill/>
          </a:ln>
        </p:spPr>
        <p:txBody>
          <a:bodyPr spcFirstLastPara="1" wrap="square" lIns="0" tIns="0" rIns="0" bIns="0" anchor="t" anchorCtr="0">
            <a:spAutoFit/>
          </a:bodyPr>
          <a:lstStyle/>
          <a:p>
            <a:pPr marL="0" marR="0" lvl="0" indent="0" algn="just" rtl="0">
              <a:lnSpc>
                <a:spcPct val="140017"/>
              </a:lnSpc>
              <a:spcBef>
                <a:spcPts val="0"/>
              </a:spcBef>
              <a:spcAft>
                <a:spcPts val="0"/>
              </a:spcAft>
              <a:buNone/>
            </a:pPr>
            <a:r>
              <a:rPr lang="en-US" sz="2800" dirty="0">
                <a:latin typeface="+mn-lt"/>
                <a:ea typeface="Roboto"/>
                <a:cs typeface="Roboto"/>
                <a:sym typeface="Roboto"/>
              </a:rPr>
              <a:t>This event fosters community bonding, strengthening social ties among locals and returning emigrants. It is gender-inclusive, as the evolving tradition now includes young women, reflecting modern social changes. The festival attracts people from different backgrounds, fostering mutual appreciation and dialogue. It also encourages both children and the elderly to participate, ensuring the festival’s longevity.</a:t>
            </a:r>
            <a:endParaRPr sz="2299" b="0" i="0" u="none" strike="noStrike" cap="none" dirty="0">
              <a:solidFill>
                <a:srgbClr val="000000"/>
              </a:solidFill>
              <a:latin typeface="Roboto"/>
              <a:ea typeface="Roboto"/>
              <a:cs typeface="Roboto"/>
              <a:sym typeface="Roboto"/>
            </a:endParaRPr>
          </a:p>
        </p:txBody>
      </p:sp>
      <p:pic>
        <p:nvPicPr>
          <p:cNvPr id="3" name="Picture 2" descr="A group of people in colorful clothing&#10;&#10;AI-generated content may be incorrect.">
            <a:extLst>
              <a:ext uri="{FF2B5EF4-FFF2-40B4-BE49-F238E27FC236}">
                <a16:creationId xmlns:a16="http://schemas.microsoft.com/office/drawing/2014/main" id="{0352C959-3E1E-7DD2-AC2A-11662C02E3FF}"/>
              </a:ext>
            </a:extLst>
          </p:cNvPr>
          <p:cNvPicPr>
            <a:picLocks noChangeAspect="1"/>
          </p:cNvPicPr>
          <p:nvPr/>
        </p:nvPicPr>
        <p:blipFill>
          <a:blip r:embed="rId5"/>
          <a:stretch>
            <a:fillRect/>
          </a:stretch>
        </p:blipFill>
        <p:spPr>
          <a:xfrm>
            <a:off x="10095479" y="2961189"/>
            <a:ext cx="7748848" cy="5165898"/>
          </a:xfrm>
          <a:prstGeom prst="rect">
            <a:avLst/>
          </a:prstGeom>
        </p:spPr>
      </p:pic>
    </p:spTree>
    <p:extLst>
      <p:ext uri="{BB962C8B-B14F-4D97-AF65-F5344CB8AC3E}">
        <p14:creationId xmlns:p14="http://schemas.microsoft.com/office/powerpoint/2010/main" val="75303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F6FE"/>
        </a:solidFill>
        <a:effectLst/>
      </p:bgPr>
    </p:bg>
    <p:spTree>
      <p:nvGrpSpPr>
        <p:cNvPr id="1" name="Shape 108">
          <a:extLst>
            <a:ext uri="{FF2B5EF4-FFF2-40B4-BE49-F238E27FC236}">
              <a16:creationId xmlns:a16="http://schemas.microsoft.com/office/drawing/2014/main" id="{3D3276A2-7543-D49D-683B-8222CBBA156D}"/>
            </a:ext>
          </a:extLst>
        </p:cNvPr>
        <p:cNvGrpSpPr/>
        <p:nvPr/>
      </p:nvGrpSpPr>
      <p:grpSpPr>
        <a:xfrm>
          <a:off x="0" y="0"/>
          <a:ext cx="0" cy="0"/>
          <a:chOff x="0" y="0"/>
          <a:chExt cx="0" cy="0"/>
        </a:xfrm>
      </p:grpSpPr>
      <p:sp>
        <p:nvSpPr>
          <p:cNvPr id="110" name="Google Shape;110;p3">
            <a:extLst>
              <a:ext uri="{FF2B5EF4-FFF2-40B4-BE49-F238E27FC236}">
                <a16:creationId xmlns:a16="http://schemas.microsoft.com/office/drawing/2014/main" id="{FD0874D8-0DD3-2ABA-A476-7C66FCAAF3FC}"/>
              </a:ext>
            </a:extLst>
          </p:cNvPr>
          <p:cNvSpPr txBox="1"/>
          <p:nvPr/>
        </p:nvSpPr>
        <p:spPr>
          <a:xfrm>
            <a:off x="15824200" y="9310339"/>
            <a:ext cx="2020127" cy="43088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dirty="0">
                <a:solidFill>
                  <a:srgbClr val="6550A3"/>
                </a:solidFill>
                <a:latin typeface="Roboto"/>
                <a:ea typeface="Roboto"/>
                <a:cs typeface="Roboto"/>
                <a:sym typeface="Roboto"/>
              </a:rPr>
              <a:t>#CreativeEurope</a:t>
            </a:r>
            <a:endParaRPr dirty="0"/>
          </a:p>
        </p:txBody>
      </p:sp>
      <p:sp>
        <p:nvSpPr>
          <p:cNvPr id="111" name="Google Shape;111;p3">
            <a:extLst>
              <a:ext uri="{FF2B5EF4-FFF2-40B4-BE49-F238E27FC236}">
                <a16:creationId xmlns:a16="http://schemas.microsoft.com/office/drawing/2014/main" id="{F8BC605F-E776-31B6-B071-4BCA4C7B0F4C}"/>
              </a:ext>
            </a:extLst>
          </p:cNvPr>
          <p:cNvSpPr txBox="1"/>
          <p:nvPr/>
        </p:nvSpPr>
        <p:spPr>
          <a:xfrm>
            <a:off x="1028700" y="2608221"/>
            <a:ext cx="11226800" cy="3016210"/>
          </a:xfrm>
          <a:prstGeom prst="rect">
            <a:avLst/>
          </a:prstGeom>
          <a:noFill/>
          <a:ln>
            <a:noFill/>
          </a:ln>
        </p:spPr>
        <p:txBody>
          <a:bodyPr spcFirstLastPara="1" wrap="square" lIns="0" tIns="0" rIns="0" bIns="0" anchor="t" anchorCtr="0">
            <a:spAutoFit/>
          </a:bodyPr>
          <a:lstStyle/>
          <a:p>
            <a:pPr algn="just">
              <a:lnSpc>
                <a:spcPct val="140017"/>
              </a:lnSpc>
            </a:pPr>
            <a:r>
              <a:rPr lang="en-US" sz="2800" dirty="0"/>
              <a:t>The </a:t>
            </a:r>
            <a:r>
              <a:rPr lang="en-US" sz="2800" dirty="0" err="1"/>
              <a:t>Associação</a:t>
            </a:r>
            <a:r>
              <a:rPr lang="en-US" sz="2800" dirty="0"/>
              <a:t> Grupo de </a:t>
            </a:r>
            <a:r>
              <a:rPr lang="en-US" sz="2800" dirty="0" err="1"/>
              <a:t>Caretos</a:t>
            </a:r>
            <a:r>
              <a:rPr lang="en-US" sz="2800" dirty="0"/>
              <a:t> de </a:t>
            </a:r>
            <a:r>
              <a:rPr lang="en-US" sz="2800" dirty="0" err="1"/>
              <a:t>Podence</a:t>
            </a:r>
            <a:r>
              <a:rPr lang="en-US" sz="2800" dirty="0"/>
              <a:t> is key to preserving and promoting </a:t>
            </a:r>
            <a:r>
              <a:rPr lang="en-US" sz="2800" dirty="0" err="1"/>
              <a:t>Podence’s</a:t>
            </a:r>
            <a:r>
              <a:rPr lang="en-US" sz="2800" dirty="0"/>
              <a:t> ethnographic and cultural heritage, ensuring its transmission to future generations. Educational efforts, including partnerships with the Instituto </a:t>
            </a:r>
            <a:r>
              <a:rPr lang="en-US" sz="2800" dirty="0" err="1"/>
              <a:t>Português</a:t>
            </a:r>
            <a:r>
              <a:rPr lang="en-US" sz="2800" dirty="0"/>
              <a:t> da </a:t>
            </a:r>
            <a:r>
              <a:rPr lang="en-US" sz="2800" dirty="0" err="1"/>
              <a:t>Juventude</a:t>
            </a:r>
            <a:r>
              <a:rPr lang="en-US" sz="2800" dirty="0"/>
              <a:t> (IPDJ) and local schools, raise awareness of the festival’s importance among youth.</a:t>
            </a:r>
            <a:endParaRPr lang="en-US" sz="2800" dirty="0">
              <a:latin typeface="Roboto"/>
              <a:ea typeface="Roboto"/>
              <a:cs typeface="Roboto"/>
              <a:sym typeface="Roboto"/>
            </a:endParaRPr>
          </a:p>
        </p:txBody>
      </p:sp>
      <p:sp>
        <p:nvSpPr>
          <p:cNvPr id="112" name="Google Shape;112;p3">
            <a:extLst>
              <a:ext uri="{FF2B5EF4-FFF2-40B4-BE49-F238E27FC236}">
                <a16:creationId xmlns:a16="http://schemas.microsoft.com/office/drawing/2014/main" id="{E1B21A04-E0A0-3705-F50F-63243D2E7401}"/>
              </a:ext>
            </a:extLst>
          </p:cNvPr>
          <p:cNvSpPr txBox="1"/>
          <p:nvPr/>
        </p:nvSpPr>
        <p:spPr>
          <a:xfrm>
            <a:off x="1028700" y="558800"/>
            <a:ext cx="1583342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dirty="0">
                <a:solidFill>
                  <a:srgbClr val="6550A3"/>
                </a:solidFill>
                <a:latin typeface="Roboto"/>
                <a:ea typeface="Roboto"/>
                <a:cs typeface="Roboto"/>
                <a:sym typeface="Roboto"/>
              </a:rPr>
              <a:t>V</a:t>
            </a:r>
            <a:r>
              <a:rPr lang="en-US" sz="7000" b="1" i="0" u="none" strike="noStrike" cap="none" dirty="0">
                <a:solidFill>
                  <a:srgbClr val="6550A3"/>
                </a:solidFill>
                <a:latin typeface="Roboto"/>
                <a:ea typeface="Roboto"/>
                <a:cs typeface="Roboto"/>
                <a:sym typeface="Roboto"/>
              </a:rPr>
              <a:t>isitors </a:t>
            </a:r>
            <a:r>
              <a:rPr lang="en-US" sz="7000" b="1" dirty="0">
                <a:solidFill>
                  <a:srgbClr val="6550A3"/>
                </a:solidFill>
                <a:latin typeface="Roboto"/>
                <a:ea typeface="Roboto"/>
                <a:cs typeface="Roboto"/>
                <a:sym typeface="Roboto"/>
              </a:rPr>
              <a:t>B</a:t>
            </a:r>
            <a:r>
              <a:rPr lang="en-US" sz="7000" b="1" i="0" u="none" strike="noStrike" cap="none" dirty="0">
                <a:solidFill>
                  <a:srgbClr val="6550A3"/>
                </a:solidFill>
                <a:latin typeface="Roboto"/>
                <a:ea typeface="Roboto"/>
                <a:cs typeface="Roboto"/>
                <a:sym typeface="Roboto"/>
              </a:rPr>
              <a:t>enefits and Impact</a:t>
            </a:r>
            <a:endParaRPr lang="en-US" sz="7200" dirty="0"/>
          </a:p>
        </p:txBody>
      </p:sp>
      <p:sp>
        <p:nvSpPr>
          <p:cNvPr id="113" name="Google Shape;113;p3">
            <a:extLst>
              <a:ext uri="{FF2B5EF4-FFF2-40B4-BE49-F238E27FC236}">
                <a16:creationId xmlns:a16="http://schemas.microsoft.com/office/drawing/2014/main" id="{AA0EB329-0F04-6ED5-1C5B-BFB0B09BBA01}"/>
              </a:ext>
            </a:extLst>
          </p:cNvPr>
          <p:cNvSpPr/>
          <p:nvPr/>
        </p:nvSpPr>
        <p:spPr>
          <a:xfrm>
            <a:off x="9443800" y="8923020"/>
            <a:ext cx="2438174" cy="1705628"/>
          </a:xfrm>
          <a:custGeom>
            <a:avLst/>
            <a:gdLst/>
            <a:ahLst/>
            <a:cxnLst/>
            <a:rect l="l" t="t" r="r" b="b"/>
            <a:pathLst>
              <a:path w="2438174" h="1705628" extrusionOk="0">
                <a:moveTo>
                  <a:pt x="0" y="0"/>
                </a:moveTo>
                <a:lnTo>
                  <a:pt x="2438174" y="0"/>
                </a:lnTo>
                <a:lnTo>
                  <a:pt x="2438174" y="1705628"/>
                </a:lnTo>
                <a:lnTo>
                  <a:pt x="0" y="1705628"/>
                </a:lnTo>
                <a:lnTo>
                  <a:pt x="0" y="0"/>
                </a:lnTo>
                <a:close/>
              </a:path>
            </a:pathLst>
          </a:custGeom>
          <a:blipFill rotWithShape="1">
            <a:blip r:embed="rId3">
              <a:alphaModFix/>
            </a:blip>
            <a:stretch>
              <a:fillRect t="-42947"/>
            </a:stretch>
          </a:blipFill>
          <a:ln>
            <a:noFill/>
          </a:ln>
        </p:spPr>
        <p:txBody>
          <a:bodyPr/>
          <a:lstStyle/>
          <a:p>
            <a:endParaRPr lang="en-US"/>
          </a:p>
        </p:txBody>
      </p:sp>
      <p:sp>
        <p:nvSpPr>
          <p:cNvPr id="114" name="Google Shape;114;p3">
            <a:extLst>
              <a:ext uri="{FF2B5EF4-FFF2-40B4-BE49-F238E27FC236}">
                <a16:creationId xmlns:a16="http://schemas.microsoft.com/office/drawing/2014/main" id="{72BFB1A0-9662-1BD7-164E-F84B629E62C7}"/>
              </a:ext>
            </a:extLst>
          </p:cNvPr>
          <p:cNvSpPr/>
          <p:nvPr/>
        </p:nvSpPr>
        <p:spPr>
          <a:xfrm>
            <a:off x="5524876" y="9258300"/>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15" name="Google Shape;115;p3">
            <a:extLst>
              <a:ext uri="{FF2B5EF4-FFF2-40B4-BE49-F238E27FC236}">
                <a16:creationId xmlns:a16="http://schemas.microsoft.com/office/drawing/2014/main" id="{6582DDA2-512D-0C62-E817-890FB9B951B1}"/>
              </a:ext>
            </a:extLst>
          </p:cNvPr>
          <p:cNvSpPr txBox="1"/>
          <p:nvPr/>
        </p:nvSpPr>
        <p:spPr>
          <a:xfrm>
            <a:off x="7912100" y="8381365"/>
            <a:ext cx="2343125" cy="77559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dirty="0">
                <a:solidFill>
                  <a:srgbClr val="6550A3"/>
                </a:solidFill>
                <a:latin typeface="Roboto"/>
                <a:ea typeface="Roboto"/>
                <a:cs typeface="Roboto"/>
                <a:sym typeface="Roboto"/>
              </a:rPr>
              <a:t>WHERE HERITAGE </a:t>
            </a:r>
            <a:endParaRPr dirty="0"/>
          </a:p>
          <a:p>
            <a:pPr marL="0" marR="0" lvl="0" indent="0" algn="l" rtl="0">
              <a:lnSpc>
                <a:spcPct val="140000"/>
              </a:lnSpc>
              <a:spcBef>
                <a:spcPts val="0"/>
              </a:spcBef>
              <a:spcAft>
                <a:spcPts val="0"/>
              </a:spcAft>
              <a:buNone/>
            </a:pPr>
            <a:r>
              <a:rPr lang="en-US" sz="1800" b="1" i="0" u="none" strike="noStrike" cap="none" dirty="0">
                <a:solidFill>
                  <a:srgbClr val="6550A3"/>
                </a:solidFill>
                <a:latin typeface="Roboto"/>
                <a:ea typeface="Roboto"/>
                <a:cs typeface="Roboto"/>
                <a:sym typeface="Roboto"/>
              </a:rPr>
              <a:t>MEETS COMMUNITY </a:t>
            </a:r>
            <a:endParaRPr dirty="0"/>
          </a:p>
        </p:txBody>
      </p:sp>
      <p:pic>
        <p:nvPicPr>
          <p:cNvPr id="3" name="Picture 2" descr="A group of people in colorful clothing&#10;&#10;AI-generated content may be incorrect.">
            <a:extLst>
              <a:ext uri="{FF2B5EF4-FFF2-40B4-BE49-F238E27FC236}">
                <a16:creationId xmlns:a16="http://schemas.microsoft.com/office/drawing/2014/main" id="{59C413D1-00C4-212B-E6A4-B642472CF2E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2537795" y="1753800"/>
            <a:ext cx="5548831" cy="3699221"/>
          </a:xfrm>
          <a:prstGeom prst="rect">
            <a:avLst/>
          </a:prstGeom>
        </p:spPr>
      </p:pic>
      <p:sp>
        <p:nvSpPr>
          <p:cNvPr id="4" name="TextBox 3">
            <a:extLst>
              <a:ext uri="{FF2B5EF4-FFF2-40B4-BE49-F238E27FC236}">
                <a16:creationId xmlns:a16="http://schemas.microsoft.com/office/drawing/2014/main" id="{D8954E1D-FD9F-654C-3A0E-0ACD27F6EBE1}"/>
              </a:ext>
            </a:extLst>
          </p:cNvPr>
          <p:cNvSpPr txBox="1"/>
          <p:nvPr/>
        </p:nvSpPr>
        <p:spPr>
          <a:xfrm>
            <a:off x="13519175" y="5558424"/>
            <a:ext cx="4768825" cy="230832"/>
          </a:xfrm>
          <a:prstGeom prst="rect">
            <a:avLst/>
          </a:prstGeom>
          <a:noFill/>
        </p:spPr>
        <p:txBody>
          <a:bodyPr wrap="square" rtlCol="0">
            <a:spAutoFit/>
          </a:bodyPr>
          <a:lstStyle/>
          <a:p>
            <a:r>
              <a:rPr lang="en-US" sz="900" dirty="0">
                <a:hlinkClick r:id="rId6" tooltip="https://www.alfilodeloimprobable.com/entrudo-chocalheiro-caretos-podence/"/>
              </a:rPr>
              <a:t>This Photo</a:t>
            </a:r>
            <a:r>
              <a:rPr lang="en-US" sz="900" dirty="0"/>
              <a:t> by Unknown Author is licensed under </a:t>
            </a:r>
            <a:r>
              <a:rPr lang="en-US" sz="900" dirty="0">
                <a:hlinkClick r:id="rId7" tooltip="https://creativecommons.org/licenses/by-nc-sa/3.0/"/>
              </a:rPr>
              <a:t>CC BY-SA-NC</a:t>
            </a:r>
            <a:endParaRPr lang="en-US" sz="900" dirty="0"/>
          </a:p>
        </p:txBody>
      </p:sp>
      <p:sp>
        <p:nvSpPr>
          <p:cNvPr id="6" name="TextBox 5">
            <a:extLst>
              <a:ext uri="{FF2B5EF4-FFF2-40B4-BE49-F238E27FC236}">
                <a16:creationId xmlns:a16="http://schemas.microsoft.com/office/drawing/2014/main" id="{80AFA2D3-8ABD-FB30-9DE2-DCE580EC6FBE}"/>
              </a:ext>
            </a:extLst>
          </p:cNvPr>
          <p:cNvSpPr txBox="1"/>
          <p:nvPr/>
        </p:nvSpPr>
        <p:spPr>
          <a:xfrm>
            <a:off x="990600" y="5985792"/>
            <a:ext cx="16357600" cy="2442592"/>
          </a:xfrm>
          <a:prstGeom prst="rect">
            <a:avLst/>
          </a:prstGeom>
          <a:noFill/>
        </p:spPr>
        <p:txBody>
          <a:bodyPr wrap="square">
            <a:spAutoFit/>
          </a:bodyPr>
          <a:lstStyle/>
          <a:p>
            <a:pPr lvl="0" algn="just">
              <a:lnSpc>
                <a:spcPct val="140017"/>
              </a:lnSpc>
            </a:pPr>
            <a:r>
              <a:rPr lang="en-US" sz="2800" dirty="0"/>
              <a:t>The Casa do </a:t>
            </a:r>
            <a:r>
              <a:rPr lang="en-US" sz="2800" dirty="0" err="1"/>
              <a:t>Careto</a:t>
            </a:r>
            <a:r>
              <a:rPr lang="en-US" sz="2800" dirty="0"/>
              <a:t> museum showcases the history, traditions, and craftsmanship of the </a:t>
            </a:r>
            <a:r>
              <a:rPr lang="en-US" sz="2800" dirty="0" err="1"/>
              <a:t>Caretos</a:t>
            </a:r>
            <a:r>
              <a:rPr lang="en-US" sz="2800" dirty="0"/>
              <a:t>. Through cultural exchanges and international events, the </a:t>
            </a:r>
            <a:r>
              <a:rPr lang="en-US" sz="2800" dirty="0" err="1"/>
              <a:t>Caretos</a:t>
            </a:r>
            <a:r>
              <a:rPr lang="en-US" sz="2800" dirty="0"/>
              <a:t> of </a:t>
            </a:r>
            <a:r>
              <a:rPr lang="en-US" sz="2800" dirty="0" err="1"/>
              <a:t>Podence</a:t>
            </a:r>
            <a:r>
              <a:rPr lang="en-US" sz="2800" dirty="0"/>
              <a:t> promote Portuguese heritage globally. The event also strengthens community ties, uniting locals, emigrants, and tourists in a shared celebration of tradition.</a:t>
            </a:r>
            <a:endParaRPr lang="en-US" sz="2400" dirty="0">
              <a:latin typeface="Roboto"/>
              <a:ea typeface="Roboto"/>
              <a:cs typeface="Roboto"/>
              <a:sym typeface="Roboto"/>
            </a:endParaRPr>
          </a:p>
        </p:txBody>
      </p:sp>
    </p:spTree>
    <p:extLst>
      <p:ext uri="{BB962C8B-B14F-4D97-AF65-F5344CB8AC3E}">
        <p14:creationId xmlns:p14="http://schemas.microsoft.com/office/powerpoint/2010/main" val="1853245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F6FE"/>
        </a:solidFill>
        <a:effectLst/>
      </p:bgPr>
    </p:bg>
    <p:spTree>
      <p:nvGrpSpPr>
        <p:cNvPr id="1" name="Shape 108">
          <a:extLst>
            <a:ext uri="{FF2B5EF4-FFF2-40B4-BE49-F238E27FC236}">
              <a16:creationId xmlns:a16="http://schemas.microsoft.com/office/drawing/2014/main" id="{0D80956B-AE18-1A82-94F2-D40DEF240B74}"/>
            </a:ext>
          </a:extLst>
        </p:cNvPr>
        <p:cNvGrpSpPr/>
        <p:nvPr/>
      </p:nvGrpSpPr>
      <p:grpSpPr>
        <a:xfrm>
          <a:off x="0" y="0"/>
          <a:ext cx="0" cy="0"/>
          <a:chOff x="0" y="0"/>
          <a:chExt cx="0" cy="0"/>
        </a:xfrm>
      </p:grpSpPr>
      <p:sp>
        <p:nvSpPr>
          <p:cNvPr id="110" name="Google Shape;110;p3">
            <a:extLst>
              <a:ext uri="{FF2B5EF4-FFF2-40B4-BE49-F238E27FC236}">
                <a16:creationId xmlns:a16="http://schemas.microsoft.com/office/drawing/2014/main" id="{971060DB-C1FC-4ABC-D271-BB28FFEA5ABA}"/>
              </a:ext>
            </a:extLst>
          </p:cNvPr>
          <p:cNvSpPr txBox="1"/>
          <p:nvPr/>
        </p:nvSpPr>
        <p:spPr>
          <a:xfrm>
            <a:off x="15763614" y="9310339"/>
            <a:ext cx="2080714" cy="43056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dirty="0">
                <a:solidFill>
                  <a:srgbClr val="6550A3"/>
                </a:solidFill>
                <a:latin typeface="Roboto"/>
                <a:ea typeface="Roboto"/>
                <a:cs typeface="Roboto"/>
                <a:sym typeface="Roboto"/>
              </a:rPr>
              <a:t>#CreativeEurope</a:t>
            </a:r>
            <a:endParaRPr dirty="0"/>
          </a:p>
        </p:txBody>
      </p:sp>
      <p:sp>
        <p:nvSpPr>
          <p:cNvPr id="111" name="Google Shape;111;p3">
            <a:extLst>
              <a:ext uri="{FF2B5EF4-FFF2-40B4-BE49-F238E27FC236}">
                <a16:creationId xmlns:a16="http://schemas.microsoft.com/office/drawing/2014/main" id="{45047764-E223-5027-D961-0CF54DA63695}"/>
              </a:ext>
            </a:extLst>
          </p:cNvPr>
          <p:cNvSpPr txBox="1"/>
          <p:nvPr/>
        </p:nvSpPr>
        <p:spPr>
          <a:xfrm>
            <a:off x="1028700" y="2044882"/>
            <a:ext cx="16230600" cy="6032421"/>
          </a:xfrm>
          <a:prstGeom prst="rect">
            <a:avLst/>
          </a:prstGeom>
          <a:noFill/>
          <a:ln>
            <a:noFill/>
          </a:ln>
        </p:spPr>
        <p:txBody>
          <a:bodyPr spcFirstLastPara="1" wrap="square" lIns="0" tIns="0" rIns="0" bIns="0" anchor="t" anchorCtr="0">
            <a:spAutoFit/>
          </a:bodyPr>
          <a:lstStyle/>
          <a:p>
            <a:pPr marL="0" marR="0" lvl="0" indent="0" algn="just" rtl="0">
              <a:lnSpc>
                <a:spcPct val="140017"/>
              </a:lnSpc>
              <a:spcBef>
                <a:spcPts val="0"/>
              </a:spcBef>
              <a:spcAft>
                <a:spcPts val="0"/>
              </a:spcAft>
              <a:buNone/>
            </a:pPr>
            <a:r>
              <a:rPr lang="en-US" sz="2800" dirty="0">
                <a:latin typeface="+mn-lt"/>
                <a:ea typeface="Roboto"/>
                <a:cs typeface="Roboto"/>
                <a:sym typeface="Roboto"/>
              </a:rPr>
              <a:t>Visitors experience a socially engaging atmosphere, where they are encouraged to interact with the </a:t>
            </a:r>
            <a:r>
              <a:rPr lang="en-US" sz="2800" dirty="0" err="1">
                <a:latin typeface="+mn-lt"/>
                <a:ea typeface="Roboto"/>
                <a:cs typeface="Roboto"/>
                <a:sym typeface="Roboto"/>
              </a:rPr>
              <a:t>Caretos</a:t>
            </a:r>
            <a:r>
              <a:rPr lang="en-US" sz="2800" dirty="0">
                <a:latin typeface="+mn-lt"/>
                <a:ea typeface="Roboto"/>
                <a:cs typeface="Roboto"/>
                <a:sym typeface="Roboto"/>
              </a:rPr>
              <a:t>, embrace the playful nature of the festival, and participate in long-standing customs.</a:t>
            </a:r>
          </a:p>
          <a:p>
            <a:pPr marL="0" marR="0" lvl="0" indent="0" algn="just" rtl="0">
              <a:lnSpc>
                <a:spcPct val="140017"/>
              </a:lnSpc>
              <a:spcBef>
                <a:spcPts val="0"/>
              </a:spcBef>
              <a:spcAft>
                <a:spcPts val="0"/>
              </a:spcAft>
              <a:buNone/>
            </a:pPr>
            <a:endParaRPr lang="en-US" sz="2800" dirty="0">
              <a:latin typeface="+mn-lt"/>
              <a:ea typeface="Roboto"/>
              <a:cs typeface="Roboto"/>
              <a:sym typeface="Roboto"/>
            </a:endParaRPr>
          </a:p>
          <a:p>
            <a:pPr marL="0" marR="0" lvl="0" indent="0" algn="just" rtl="0">
              <a:lnSpc>
                <a:spcPct val="140017"/>
              </a:lnSpc>
              <a:spcBef>
                <a:spcPts val="0"/>
              </a:spcBef>
              <a:spcAft>
                <a:spcPts val="0"/>
              </a:spcAft>
              <a:buNone/>
            </a:pPr>
            <a:r>
              <a:rPr lang="en-US" sz="2800" dirty="0">
                <a:latin typeface="+mn-lt"/>
                <a:ea typeface="Roboto"/>
                <a:cs typeface="Roboto"/>
                <a:sym typeface="Roboto"/>
              </a:rPr>
              <a:t>The festival highlights the importance of preserving heritage in a modern, rapidly changing world, inspiring visitors to appreciate and support cultural traditions. The auditory and visual spectacle—the sound of </a:t>
            </a:r>
            <a:r>
              <a:rPr lang="en-US" sz="2800" dirty="0" err="1">
                <a:latin typeface="+mn-lt"/>
                <a:ea typeface="Roboto"/>
                <a:cs typeface="Roboto"/>
                <a:sym typeface="Roboto"/>
              </a:rPr>
              <a:t>chocalhos</a:t>
            </a:r>
            <a:r>
              <a:rPr lang="en-US" sz="2800" dirty="0">
                <a:latin typeface="+mn-lt"/>
                <a:ea typeface="Roboto"/>
                <a:cs typeface="Roboto"/>
                <a:sym typeface="Roboto"/>
              </a:rPr>
              <a:t> (cowbells), the vibrant costumes, and the dynamic performances—leaves a lasting emotional and sensory impact on attendees.</a:t>
            </a:r>
          </a:p>
          <a:p>
            <a:pPr marL="0" marR="0" lvl="0" indent="0" algn="just" rtl="0">
              <a:lnSpc>
                <a:spcPct val="140017"/>
              </a:lnSpc>
              <a:spcBef>
                <a:spcPts val="0"/>
              </a:spcBef>
              <a:spcAft>
                <a:spcPts val="0"/>
              </a:spcAft>
              <a:buNone/>
            </a:pPr>
            <a:r>
              <a:rPr lang="en-US" sz="2800" dirty="0">
                <a:latin typeface="+mn-lt"/>
                <a:ea typeface="Roboto"/>
                <a:cs typeface="Roboto"/>
                <a:sym typeface="Roboto"/>
              </a:rPr>
              <a:t>The </a:t>
            </a:r>
            <a:r>
              <a:rPr lang="en-US" sz="2800" dirty="0" err="1">
                <a:latin typeface="+mn-lt"/>
                <a:ea typeface="Roboto"/>
                <a:cs typeface="Roboto"/>
                <a:sym typeface="Roboto"/>
              </a:rPr>
              <a:t>Entrudo</a:t>
            </a:r>
            <a:r>
              <a:rPr lang="en-US" sz="2800" dirty="0">
                <a:latin typeface="+mn-lt"/>
                <a:ea typeface="Roboto"/>
                <a:cs typeface="Roboto"/>
                <a:sym typeface="Roboto"/>
              </a:rPr>
              <a:t> </a:t>
            </a:r>
            <a:r>
              <a:rPr lang="en-US" sz="2800" dirty="0" err="1">
                <a:latin typeface="+mn-lt"/>
                <a:ea typeface="Roboto"/>
                <a:cs typeface="Roboto"/>
                <a:sym typeface="Roboto"/>
              </a:rPr>
              <a:t>Chocalheiro</a:t>
            </a:r>
            <a:r>
              <a:rPr lang="en-US" sz="2800" dirty="0">
                <a:latin typeface="+mn-lt"/>
                <a:ea typeface="Roboto"/>
                <a:cs typeface="Roboto"/>
                <a:sym typeface="Roboto"/>
              </a:rPr>
              <a:t> is an interactive, multisensory event where visitors don’t just watch but actively engage with the festival. Mask-making and costume workshops allow participants to connect with the handcrafted traditions behind the </a:t>
            </a:r>
            <a:r>
              <a:rPr lang="en-US" sz="2800" dirty="0" err="1">
                <a:latin typeface="+mn-lt"/>
                <a:ea typeface="Roboto"/>
                <a:cs typeface="Roboto"/>
                <a:sym typeface="Roboto"/>
              </a:rPr>
              <a:t>Caretos</a:t>
            </a:r>
            <a:r>
              <a:rPr lang="en-US" sz="2800" dirty="0">
                <a:latin typeface="+mn-lt"/>
                <a:ea typeface="Roboto"/>
                <a:cs typeface="Roboto"/>
                <a:sym typeface="Roboto"/>
              </a:rPr>
              <a:t>' attire.</a:t>
            </a:r>
          </a:p>
        </p:txBody>
      </p:sp>
      <p:sp>
        <p:nvSpPr>
          <p:cNvPr id="112" name="Google Shape;112;p3">
            <a:extLst>
              <a:ext uri="{FF2B5EF4-FFF2-40B4-BE49-F238E27FC236}">
                <a16:creationId xmlns:a16="http://schemas.microsoft.com/office/drawing/2014/main" id="{8FB89739-2C3C-D555-2D70-79E9EEB1F600}"/>
              </a:ext>
            </a:extLst>
          </p:cNvPr>
          <p:cNvSpPr txBox="1"/>
          <p:nvPr/>
        </p:nvSpPr>
        <p:spPr>
          <a:xfrm>
            <a:off x="1028700" y="482600"/>
            <a:ext cx="15833420" cy="150810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b="1" dirty="0">
                <a:solidFill>
                  <a:srgbClr val="6550A3"/>
                </a:solidFill>
                <a:latin typeface="Roboto"/>
                <a:ea typeface="Roboto"/>
                <a:cs typeface="Roboto"/>
                <a:sym typeface="Roboto"/>
              </a:rPr>
              <a:t>V</a:t>
            </a:r>
            <a:r>
              <a:rPr lang="en-US" sz="7000" b="1" i="0" u="none" strike="noStrike" cap="none" dirty="0">
                <a:solidFill>
                  <a:srgbClr val="6550A3"/>
                </a:solidFill>
                <a:latin typeface="Roboto"/>
                <a:ea typeface="Roboto"/>
                <a:cs typeface="Roboto"/>
                <a:sym typeface="Roboto"/>
              </a:rPr>
              <a:t>isitors </a:t>
            </a:r>
            <a:r>
              <a:rPr lang="en-US" sz="7000" b="1" dirty="0">
                <a:solidFill>
                  <a:srgbClr val="6550A3"/>
                </a:solidFill>
                <a:latin typeface="Roboto"/>
                <a:ea typeface="Roboto"/>
                <a:cs typeface="Roboto"/>
                <a:sym typeface="Roboto"/>
              </a:rPr>
              <a:t>B</a:t>
            </a:r>
            <a:r>
              <a:rPr lang="en-US" sz="7000" b="1" i="0" u="none" strike="noStrike" cap="none" dirty="0">
                <a:solidFill>
                  <a:srgbClr val="6550A3"/>
                </a:solidFill>
                <a:latin typeface="Roboto"/>
                <a:ea typeface="Roboto"/>
                <a:cs typeface="Roboto"/>
                <a:sym typeface="Roboto"/>
              </a:rPr>
              <a:t>enefits and Impact</a:t>
            </a:r>
            <a:endParaRPr lang="en-US" sz="7200" dirty="0"/>
          </a:p>
        </p:txBody>
      </p:sp>
      <p:sp>
        <p:nvSpPr>
          <p:cNvPr id="113" name="Google Shape;113;p3">
            <a:extLst>
              <a:ext uri="{FF2B5EF4-FFF2-40B4-BE49-F238E27FC236}">
                <a16:creationId xmlns:a16="http://schemas.microsoft.com/office/drawing/2014/main" id="{D7EE05BD-245D-EF97-4D6D-298D92EBC1A3}"/>
              </a:ext>
            </a:extLst>
          </p:cNvPr>
          <p:cNvSpPr/>
          <p:nvPr/>
        </p:nvSpPr>
        <p:spPr>
          <a:xfrm>
            <a:off x="9443800" y="8923020"/>
            <a:ext cx="2438174" cy="1705628"/>
          </a:xfrm>
          <a:custGeom>
            <a:avLst/>
            <a:gdLst/>
            <a:ahLst/>
            <a:cxnLst/>
            <a:rect l="l" t="t" r="r" b="b"/>
            <a:pathLst>
              <a:path w="2438174" h="1705628" extrusionOk="0">
                <a:moveTo>
                  <a:pt x="0" y="0"/>
                </a:moveTo>
                <a:lnTo>
                  <a:pt x="2438174" y="0"/>
                </a:lnTo>
                <a:lnTo>
                  <a:pt x="2438174" y="1705628"/>
                </a:lnTo>
                <a:lnTo>
                  <a:pt x="0" y="1705628"/>
                </a:lnTo>
                <a:lnTo>
                  <a:pt x="0" y="0"/>
                </a:lnTo>
                <a:close/>
              </a:path>
            </a:pathLst>
          </a:custGeom>
          <a:blipFill rotWithShape="1">
            <a:blip r:embed="rId3">
              <a:alphaModFix/>
            </a:blip>
            <a:stretch>
              <a:fillRect t="-42947"/>
            </a:stretch>
          </a:blipFill>
          <a:ln>
            <a:noFill/>
          </a:ln>
        </p:spPr>
        <p:txBody>
          <a:bodyPr/>
          <a:lstStyle/>
          <a:p>
            <a:endParaRPr lang="en-US"/>
          </a:p>
        </p:txBody>
      </p:sp>
      <p:sp>
        <p:nvSpPr>
          <p:cNvPr id="114" name="Google Shape;114;p3">
            <a:extLst>
              <a:ext uri="{FF2B5EF4-FFF2-40B4-BE49-F238E27FC236}">
                <a16:creationId xmlns:a16="http://schemas.microsoft.com/office/drawing/2014/main" id="{1F4F33D2-2B4D-9062-3258-0FA37E2FF95C}"/>
              </a:ext>
            </a:extLst>
          </p:cNvPr>
          <p:cNvSpPr/>
          <p:nvPr/>
        </p:nvSpPr>
        <p:spPr>
          <a:xfrm>
            <a:off x="5524876" y="9258300"/>
            <a:ext cx="3619124" cy="806763"/>
          </a:xfrm>
          <a:custGeom>
            <a:avLst/>
            <a:gdLst/>
            <a:ahLst/>
            <a:cxnLst/>
            <a:rect l="l" t="t" r="r" b="b"/>
            <a:pathLst>
              <a:path w="3619124" h="806763" extrusionOk="0">
                <a:moveTo>
                  <a:pt x="0" y="0"/>
                </a:moveTo>
                <a:lnTo>
                  <a:pt x="3619124" y="0"/>
                </a:lnTo>
                <a:lnTo>
                  <a:pt x="3619124" y="806763"/>
                </a:lnTo>
                <a:lnTo>
                  <a:pt x="0" y="806763"/>
                </a:lnTo>
                <a:lnTo>
                  <a:pt x="0" y="0"/>
                </a:lnTo>
                <a:close/>
              </a:path>
            </a:pathLst>
          </a:custGeom>
          <a:blipFill rotWithShape="1">
            <a:blip r:embed="rId4">
              <a:alphaModFix/>
            </a:blip>
            <a:stretch>
              <a:fillRect/>
            </a:stretch>
          </a:blipFill>
          <a:ln>
            <a:noFill/>
          </a:ln>
        </p:spPr>
        <p:txBody>
          <a:bodyPr/>
          <a:lstStyle/>
          <a:p>
            <a:endParaRPr lang="en-US"/>
          </a:p>
        </p:txBody>
      </p:sp>
      <p:sp>
        <p:nvSpPr>
          <p:cNvPr id="115" name="Google Shape;115;p3">
            <a:extLst>
              <a:ext uri="{FF2B5EF4-FFF2-40B4-BE49-F238E27FC236}">
                <a16:creationId xmlns:a16="http://schemas.microsoft.com/office/drawing/2014/main" id="{1C63FE91-D9FC-34B3-7702-67067E57EA45}"/>
              </a:ext>
            </a:extLst>
          </p:cNvPr>
          <p:cNvSpPr txBox="1"/>
          <p:nvPr/>
        </p:nvSpPr>
        <p:spPr>
          <a:xfrm>
            <a:off x="8032775" y="8292465"/>
            <a:ext cx="2222450" cy="63055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WHERE HERITAGE </a:t>
            </a:r>
            <a:endParaRPr/>
          </a:p>
          <a:p>
            <a:pPr marL="0" marR="0" lvl="0" indent="0" algn="l" rtl="0">
              <a:lnSpc>
                <a:spcPct val="140000"/>
              </a:lnSpc>
              <a:spcBef>
                <a:spcPts val="0"/>
              </a:spcBef>
              <a:spcAft>
                <a:spcPts val="0"/>
              </a:spcAft>
              <a:buNone/>
            </a:pPr>
            <a:r>
              <a:rPr lang="en-US" sz="1800" b="1" i="0" u="none" strike="noStrike" cap="none">
                <a:solidFill>
                  <a:srgbClr val="6550A3"/>
                </a:solidFill>
                <a:latin typeface="Roboto"/>
                <a:ea typeface="Roboto"/>
                <a:cs typeface="Roboto"/>
                <a:sym typeface="Roboto"/>
              </a:rPr>
              <a:t>MEETS COMMUNITY </a:t>
            </a:r>
            <a:endParaRPr/>
          </a:p>
        </p:txBody>
      </p:sp>
    </p:spTree>
    <p:extLst>
      <p:ext uri="{BB962C8B-B14F-4D97-AF65-F5344CB8AC3E}">
        <p14:creationId xmlns:p14="http://schemas.microsoft.com/office/powerpoint/2010/main" val="14782539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C52252B014674CB5B8BBCA345FDDE6" ma:contentTypeVersion="19" ma:contentTypeDescription="Create a new document." ma:contentTypeScope="" ma:versionID="cba0a1668edfb090653f5ea4f63b0d13">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b772bd1e787a512b9af9b567986633f"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944d2af-eeed-4acc-b052-3107ab9b10d9" xsi:nil="true"/>
    <lcf76f155ced4ddcb4097134ff3c332f xmlns="c09b88ca-66eb-4a97-99d4-e4839274e1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36C22F-2BAF-458E-B1B4-80B5C91A0081}"/>
</file>

<file path=customXml/itemProps2.xml><?xml version="1.0" encoding="utf-8"?>
<ds:datastoreItem xmlns:ds="http://schemas.openxmlformats.org/officeDocument/2006/customXml" ds:itemID="{3AD6B734-321B-4307-8A46-FF5F8A0F1FB7}"/>
</file>

<file path=customXml/itemProps3.xml><?xml version="1.0" encoding="utf-8"?>
<ds:datastoreItem xmlns:ds="http://schemas.openxmlformats.org/officeDocument/2006/customXml" ds:itemID="{BF470DE2-38D2-4548-A35C-5A936021F8D6}"/>
</file>

<file path=docProps/app.xml><?xml version="1.0" encoding="utf-8"?>
<Properties xmlns="http://schemas.openxmlformats.org/officeDocument/2006/extended-properties" xmlns:vt="http://schemas.openxmlformats.org/officeDocument/2006/docPropsVTypes">
  <TotalTime>875</TotalTime>
  <Words>2380</Words>
  <Application>Microsoft Office PowerPoint</Application>
  <PresentationFormat>Custom</PresentationFormat>
  <Paragraphs>141</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Roboto</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Ewa Kopczynska</dc:creator>
  <cp:lastModifiedBy>João Alves</cp:lastModifiedBy>
  <cp:revision>13</cp:revision>
  <dcterms:created xsi:type="dcterms:W3CDTF">2006-08-16T00:00:00Z</dcterms:created>
  <dcterms:modified xsi:type="dcterms:W3CDTF">2025-05-21T21:18:02Z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0x010100B1C52252B014674CB5B8BBCA345FDDE6</vt:lpwstr>
  </property>
</Properties>
</file>